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</p:sldIdLst>
  <p:sldSz cx="9144000" cy="6858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2" d="100"/>
          <a:sy n="72" d="100"/>
        </p:scale>
        <p:origin x="-240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43FDF1-401D-4EC8-B680-8BCCF68D1B55}" type="datetimeFigureOut">
              <a:rPr kumimoji="1" lang="ja-JP" altLang="en-US" smtClean="0"/>
              <a:t>2015/5/4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5AD71F-58F4-4C42-9559-EDFB5652084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7782052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43FDF1-401D-4EC8-B680-8BCCF68D1B55}" type="datetimeFigureOut">
              <a:rPr kumimoji="1" lang="ja-JP" altLang="en-US" smtClean="0"/>
              <a:t>2015/5/4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5AD71F-58F4-4C42-9559-EDFB5652084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8078477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43FDF1-401D-4EC8-B680-8BCCF68D1B55}" type="datetimeFigureOut">
              <a:rPr kumimoji="1" lang="ja-JP" altLang="en-US" smtClean="0"/>
              <a:t>2015/5/4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5AD71F-58F4-4C42-9559-EDFB5652084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3437278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43FDF1-401D-4EC8-B680-8BCCF68D1B55}" type="datetimeFigureOut">
              <a:rPr kumimoji="1" lang="ja-JP" altLang="en-US" smtClean="0"/>
              <a:t>2015/5/4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5AD71F-58F4-4C42-9559-EDFB5652084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3242783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43FDF1-401D-4EC8-B680-8BCCF68D1B55}" type="datetimeFigureOut">
              <a:rPr kumimoji="1" lang="ja-JP" altLang="en-US" smtClean="0"/>
              <a:t>2015/5/4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5AD71F-58F4-4C42-9559-EDFB5652084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4733453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43FDF1-401D-4EC8-B680-8BCCF68D1B55}" type="datetimeFigureOut">
              <a:rPr kumimoji="1" lang="ja-JP" altLang="en-US" smtClean="0"/>
              <a:t>2015/5/4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5AD71F-58F4-4C42-9559-EDFB5652084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8595840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43FDF1-401D-4EC8-B680-8BCCF68D1B55}" type="datetimeFigureOut">
              <a:rPr kumimoji="1" lang="ja-JP" altLang="en-US" smtClean="0"/>
              <a:t>2015/5/4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5AD71F-58F4-4C42-9559-EDFB5652084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9692743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43FDF1-401D-4EC8-B680-8BCCF68D1B55}" type="datetimeFigureOut">
              <a:rPr kumimoji="1" lang="ja-JP" altLang="en-US" smtClean="0"/>
              <a:t>2015/5/4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5AD71F-58F4-4C42-9559-EDFB5652084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7765539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43FDF1-401D-4EC8-B680-8BCCF68D1B55}" type="datetimeFigureOut">
              <a:rPr kumimoji="1" lang="ja-JP" altLang="en-US" smtClean="0"/>
              <a:t>2015/5/4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5AD71F-58F4-4C42-9559-EDFB5652084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4223679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43FDF1-401D-4EC8-B680-8BCCF68D1B55}" type="datetimeFigureOut">
              <a:rPr kumimoji="1" lang="ja-JP" altLang="en-US" smtClean="0"/>
              <a:t>2015/5/4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5AD71F-58F4-4C42-9559-EDFB5652084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81218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43FDF1-401D-4EC8-B680-8BCCF68D1B55}" type="datetimeFigureOut">
              <a:rPr kumimoji="1" lang="ja-JP" altLang="en-US" smtClean="0"/>
              <a:t>2015/5/4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5AD71F-58F4-4C42-9559-EDFB5652084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891870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443FDF1-401D-4EC8-B680-8BCCF68D1B55}" type="datetimeFigureOut">
              <a:rPr kumimoji="1" lang="ja-JP" altLang="en-US" smtClean="0"/>
              <a:t>2015/5/4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45AD71F-58F4-4C42-9559-EDFB5652084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3131294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6" name="直線矢印コネクタ 5"/>
          <p:cNvCxnSpPr/>
          <p:nvPr/>
        </p:nvCxnSpPr>
        <p:spPr>
          <a:xfrm>
            <a:off x="5657089" y="1208556"/>
            <a:ext cx="0" cy="5256584"/>
          </a:xfrm>
          <a:prstGeom prst="straightConnector1">
            <a:avLst/>
          </a:prstGeom>
          <a:ln>
            <a:headEnd w="lg" len="lg"/>
            <a:tailEnd type="arrow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テキスト ボックス 6"/>
          <p:cNvSpPr txBox="1"/>
          <p:nvPr/>
        </p:nvSpPr>
        <p:spPr>
          <a:xfrm>
            <a:off x="5390001" y="803012"/>
            <a:ext cx="550151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400" u="sng" dirty="0" smtClean="0"/>
              <a:t>main</a:t>
            </a:r>
            <a:endParaRPr kumimoji="1" lang="ja-JP" altLang="en-US" sz="1400" u="sng" dirty="0"/>
          </a:p>
        </p:txBody>
      </p:sp>
      <p:sp>
        <p:nvSpPr>
          <p:cNvPr id="9" name="テキスト ボックス 8"/>
          <p:cNvSpPr txBox="1"/>
          <p:nvPr/>
        </p:nvSpPr>
        <p:spPr>
          <a:xfrm>
            <a:off x="5292080" y="44624"/>
            <a:ext cx="1564852" cy="646331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altLang="ja-JP" dirty="0" err="1"/>
              <a:t>dennou</a:t>
            </a:r>
            <a:r>
              <a:rPr lang="en-US" altLang="ja-JP" dirty="0"/>
              <a:t>-k</a:t>
            </a:r>
            <a:endParaRPr lang="ja-JP" altLang="en-US" dirty="0"/>
          </a:p>
          <a:p>
            <a:pPr algn="ctr"/>
            <a:r>
              <a:rPr lang="ja-JP" altLang="en-US" dirty="0" smtClean="0"/>
              <a:t>共有リポジトリ</a:t>
            </a:r>
            <a:endParaRPr lang="en-US" altLang="ja-JP" dirty="0" smtClean="0"/>
          </a:p>
        </p:txBody>
      </p:sp>
      <p:cxnSp>
        <p:nvCxnSpPr>
          <p:cNvPr id="11" name="直線矢印コネクタ 10"/>
          <p:cNvCxnSpPr/>
          <p:nvPr/>
        </p:nvCxnSpPr>
        <p:spPr>
          <a:xfrm>
            <a:off x="2281553" y="2048574"/>
            <a:ext cx="0" cy="4416566"/>
          </a:xfrm>
          <a:prstGeom prst="straightConnector1">
            <a:avLst/>
          </a:prstGeom>
          <a:ln>
            <a:headEnd w="lg" len="lg"/>
            <a:tailEnd type="arrow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テキスト ボックス 11"/>
          <p:cNvSpPr txBox="1"/>
          <p:nvPr/>
        </p:nvSpPr>
        <p:spPr>
          <a:xfrm>
            <a:off x="2023526" y="1379076"/>
            <a:ext cx="550151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400" u="sng" dirty="0" smtClean="0"/>
              <a:t>main</a:t>
            </a:r>
            <a:endParaRPr kumimoji="1" lang="ja-JP" altLang="en-US" sz="1400" u="sng" dirty="0"/>
          </a:p>
        </p:txBody>
      </p:sp>
      <p:sp>
        <p:nvSpPr>
          <p:cNvPr id="13" name="テキスト ボックス 12"/>
          <p:cNvSpPr txBox="1"/>
          <p:nvPr/>
        </p:nvSpPr>
        <p:spPr>
          <a:xfrm>
            <a:off x="1655916" y="183123"/>
            <a:ext cx="1043876" cy="36933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ja-JP" altLang="en-US" dirty="0"/>
              <a:t>ユーザ</a:t>
            </a:r>
            <a:r>
              <a:rPr lang="ja-JP" altLang="en-US" dirty="0" smtClean="0"/>
              <a:t> </a:t>
            </a:r>
            <a:r>
              <a:rPr lang="en-US" altLang="ja-JP" dirty="0" smtClean="0"/>
              <a:t>A</a:t>
            </a:r>
          </a:p>
        </p:txBody>
      </p:sp>
      <p:sp>
        <p:nvSpPr>
          <p:cNvPr id="25" name="テキスト ボックス 24"/>
          <p:cNvSpPr txBox="1"/>
          <p:nvPr/>
        </p:nvSpPr>
        <p:spPr>
          <a:xfrm>
            <a:off x="2415203" y="2603212"/>
            <a:ext cx="80611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400" u="sng" dirty="0" smtClean="0"/>
              <a:t>feature2</a:t>
            </a:r>
            <a:endParaRPr kumimoji="1" lang="ja-JP" altLang="en-US" sz="1400" u="sng" dirty="0"/>
          </a:p>
        </p:txBody>
      </p:sp>
      <p:cxnSp>
        <p:nvCxnSpPr>
          <p:cNvPr id="36" name="直線コネクタ 35"/>
          <p:cNvCxnSpPr/>
          <p:nvPr/>
        </p:nvCxnSpPr>
        <p:spPr>
          <a:xfrm>
            <a:off x="5664229" y="3202118"/>
            <a:ext cx="2609090" cy="607274"/>
          </a:xfrm>
          <a:prstGeom prst="line">
            <a:avLst/>
          </a:prstGeom>
          <a:ln>
            <a:solidFill>
              <a:srgbClr val="00B050"/>
            </a:solidFill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直線コネクタ 36"/>
          <p:cNvCxnSpPr/>
          <p:nvPr/>
        </p:nvCxnSpPr>
        <p:spPr>
          <a:xfrm flipV="1">
            <a:off x="2281666" y="1431030"/>
            <a:ext cx="3383058" cy="596524"/>
          </a:xfrm>
          <a:prstGeom prst="line">
            <a:avLst/>
          </a:prstGeom>
          <a:ln>
            <a:head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直線コネクタ 37"/>
          <p:cNvCxnSpPr/>
          <p:nvPr/>
        </p:nvCxnSpPr>
        <p:spPr>
          <a:xfrm flipV="1">
            <a:off x="6512279" y="5246494"/>
            <a:ext cx="1747788" cy="575658"/>
          </a:xfrm>
          <a:prstGeom prst="line">
            <a:avLst/>
          </a:prstGeom>
          <a:ln>
            <a:solidFill>
              <a:srgbClr val="FF0000"/>
            </a:solidFill>
            <a:headEnd type="triangle" w="lg" len="lg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直線コネクタ 39"/>
          <p:cNvCxnSpPr/>
          <p:nvPr/>
        </p:nvCxnSpPr>
        <p:spPr>
          <a:xfrm>
            <a:off x="2282632" y="3128173"/>
            <a:ext cx="540592" cy="95321"/>
          </a:xfrm>
          <a:prstGeom prst="line">
            <a:avLst/>
          </a:prstGeom>
          <a:ln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直線コネクタ 42"/>
          <p:cNvCxnSpPr/>
          <p:nvPr/>
        </p:nvCxnSpPr>
        <p:spPr>
          <a:xfrm flipV="1">
            <a:off x="2270422" y="4291288"/>
            <a:ext cx="585390" cy="103220"/>
          </a:xfrm>
          <a:prstGeom prst="line">
            <a:avLst/>
          </a:prstGeom>
          <a:ln>
            <a:solidFill>
              <a:srgbClr val="00B050"/>
            </a:solidFill>
            <a:head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直線コネクタ 50"/>
          <p:cNvCxnSpPr/>
          <p:nvPr/>
        </p:nvCxnSpPr>
        <p:spPr>
          <a:xfrm flipV="1">
            <a:off x="1657606" y="3587896"/>
            <a:ext cx="636642" cy="112257"/>
          </a:xfrm>
          <a:prstGeom prst="line">
            <a:avLst/>
          </a:prstGeom>
          <a:ln>
            <a:head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6" name="直線コネクタ 55"/>
          <p:cNvCxnSpPr/>
          <p:nvPr/>
        </p:nvCxnSpPr>
        <p:spPr>
          <a:xfrm>
            <a:off x="1682386" y="3734582"/>
            <a:ext cx="0" cy="1461324"/>
          </a:xfrm>
          <a:prstGeom prst="line">
            <a:avLst/>
          </a:prstGeom>
          <a:ln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3" name="直線コネクタ 62"/>
          <p:cNvCxnSpPr/>
          <p:nvPr/>
        </p:nvCxnSpPr>
        <p:spPr>
          <a:xfrm>
            <a:off x="2307463" y="5581050"/>
            <a:ext cx="3349644" cy="590632"/>
          </a:xfrm>
          <a:prstGeom prst="line">
            <a:avLst/>
          </a:prstGeom>
          <a:ln>
            <a:solidFill>
              <a:srgbClr val="FF0000"/>
            </a:solidFill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5" name="テキスト ボックス 64"/>
          <p:cNvSpPr txBox="1"/>
          <p:nvPr/>
        </p:nvSpPr>
        <p:spPr>
          <a:xfrm>
            <a:off x="1291106" y="3107268"/>
            <a:ext cx="80611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400" u="sng" dirty="0" smtClean="0"/>
              <a:t>feature1</a:t>
            </a:r>
            <a:endParaRPr kumimoji="1" lang="ja-JP" altLang="en-US" sz="1400" u="sng" dirty="0"/>
          </a:p>
        </p:txBody>
      </p:sp>
      <p:cxnSp>
        <p:nvCxnSpPr>
          <p:cNvPr id="67" name="直線矢印コネクタ 66"/>
          <p:cNvCxnSpPr/>
          <p:nvPr/>
        </p:nvCxnSpPr>
        <p:spPr>
          <a:xfrm>
            <a:off x="3861384" y="2391898"/>
            <a:ext cx="0" cy="1024422"/>
          </a:xfrm>
          <a:prstGeom prst="straightConnector1">
            <a:avLst/>
          </a:prstGeom>
          <a:ln>
            <a:headEnd w="lg" len="lg"/>
            <a:tailEnd type="oval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8" name="テキスト ボックス 67"/>
          <p:cNvSpPr txBox="1"/>
          <p:nvPr/>
        </p:nvSpPr>
        <p:spPr>
          <a:xfrm>
            <a:off x="3563888" y="1811124"/>
            <a:ext cx="550151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400" u="sng" dirty="0" smtClean="0"/>
              <a:t>main</a:t>
            </a:r>
            <a:endParaRPr kumimoji="1" lang="ja-JP" altLang="en-US" sz="1400" u="sng" dirty="0"/>
          </a:p>
        </p:txBody>
      </p:sp>
      <p:cxnSp>
        <p:nvCxnSpPr>
          <p:cNvPr id="74" name="直線コネクタ 73"/>
          <p:cNvCxnSpPr/>
          <p:nvPr/>
        </p:nvCxnSpPr>
        <p:spPr>
          <a:xfrm flipV="1">
            <a:off x="3854722" y="2051664"/>
            <a:ext cx="1810354" cy="319214"/>
          </a:xfrm>
          <a:prstGeom prst="line">
            <a:avLst/>
          </a:prstGeom>
          <a:ln>
            <a:head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9" name="直線コネクタ 78"/>
          <p:cNvCxnSpPr/>
          <p:nvPr/>
        </p:nvCxnSpPr>
        <p:spPr>
          <a:xfrm>
            <a:off x="3871831" y="2782395"/>
            <a:ext cx="1785276" cy="233817"/>
          </a:xfrm>
          <a:prstGeom prst="line">
            <a:avLst/>
          </a:prstGeom>
          <a:ln>
            <a:solidFill>
              <a:srgbClr val="FF0000"/>
            </a:solidFill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4" name="直線コネクタ 83"/>
          <p:cNvCxnSpPr/>
          <p:nvPr/>
        </p:nvCxnSpPr>
        <p:spPr>
          <a:xfrm flipV="1">
            <a:off x="2268026" y="4822317"/>
            <a:ext cx="3383058" cy="596524"/>
          </a:xfrm>
          <a:prstGeom prst="line">
            <a:avLst/>
          </a:prstGeom>
          <a:ln>
            <a:solidFill>
              <a:srgbClr val="00B050"/>
            </a:solidFill>
            <a:head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5" name="テキスト ボックス 84"/>
          <p:cNvSpPr txBox="1"/>
          <p:nvPr/>
        </p:nvSpPr>
        <p:spPr>
          <a:xfrm>
            <a:off x="3351307" y="183123"/>
            <a:ext cx="1035861" cy="36933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ja-JP" altLang="en-US" dirty="0"/>
              <a:t>ユーザ</a:t>
            </a:r>
            <a:r>
              <a:rPr lang="ja-JP" altLang="en-US" dirty="0" smtClean="0"/>
              <a:t> </a:t>
            </a:r>
            <a:r>
              <a:rPr lang="en-US" altLang="ja-JP" dirty="0"/>
              <a:t>B</a:t>
            </a:r>
            <a:endParaRPr lang="en-US" altLang="ja-JP" dirty="0" smtClean="0"/>
          </a:p>
        </p:txBody>
      </p:sp>
      <p:cxnSp>
        <p:nvCxnSpPr>
          <p:cNvPr id="86" name="直線矢印コネクタ 85"/>
          <p:cNvCxnSpPr/>
          <p:nvPr/>
        </p:nvCxnSpPr>
        <p:spPr>
          <a:xfrm>
            <a:off x="8260067" y="2243984"/>
            <a:ext cx="0" cy="4281360"/>
          </a:xfrm>
          <a:prstGeom prst="straightConnector1">
            <a:avLst/>
          </a:prstGeom>
          <a:ln>
            <a:headEnd w="lg" len="lg"/>
            <a:tailEnd type="arrow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7" name="テキスト ボックス 86"/>
          <p:cNvSpPr txBox="1"/>
          <p:nvPr/>
        </p:nvSpPr>
        <p:spPr>
          <a:xfrm>
            <a:off x="7985049" y="1523092"/>
            <a:ext cx="550151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400" u="sng" dirty="0" smtClean="0"/>
              <a:t>main</a:t>
            </a:r>
            <a:endParaRPr kumimoji="1" lang="ja-JP" altLang="en-US" sz="1400" u="sng" dirty="0"/>
          </a:p>
        </p:txBody>
      </p:sp>
      <p:sp>
        <p:nvSpPr>
          <p:cNvPr id="88" name="テキスト ボックス 87"/>
          <p:cNvSpPr txBox="1"/>
          <p:nvPr/>
        </p:nvSpPr>
        <p:spPr>
          <a:xfrm>
            <a:off x="7751545" y="183123"/>
            <a:ext cx="1034257" cy="36933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ja-JP" altLang="en-US" dirty="0"/>
              <a:t>ユーザ</a:t>
            </a:r>
            <a:r>
              <a:rPr lang="ja-JP" altLang="en-US" dirty="0" smtClean="0"/>
              <a:t> </a:t>
            </a:r>
            <a:r>
              <a:rPr lang="en-US" altLang="ja-JP" dirty="0"/>
              <a:t>C</a:t>
            </a:r>
            <a:endParaRPr lang="en-US" altLang="ja-JP" dirty="0" smtClean="0"/>
          </a:p>
        </p:txBody>
      </p:sp>
      <p:cxnSp>
        <p:nvCxnSpPr>
          <p:cNvPr id="111" name="直線矢印コネクタ 110"/>
          <p:cNvCxnSpPr/>
          <p:nvPr/>
        </p:nvCxnSpPr>
        <p:spPr>
          <a:xfrm>
            <a:off x="6519659" y="5828842"/>
            <a:ext cx="0" cy="636298"/>
          </a:xfrm>
          <a:prstGeom prst="straightConnector1">
            <a:avLst/>
          </a:prstGeom>
          <a:ln>
            <a:headEnd w="lg" len="lg"/>
            <a:tailEnd type="arrow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6" name="テキスト ボックス 115"/>
          <p:cNvSpPr txBox="1"/>
          <p:nvPr/>
        </p:nvSpPr>
        <p:spPr>
          <a:xfrm>
            <a:off x="5727571" y="4922004"/>
            <a:ext cx="1783950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400" u="sng" dirty="0" smtClean="0"/>
              <a:t>feature/&lt;</a:t>
            </a:r>
            <a:r>
              <a:rPr lang="en-US" altLang="ja-JP" sz="1400" u="sng" dirty="0" err="1" smtClean="0"/>
              <a:t>user_name</a:t>
            </a:r>
            <a:r>
              <a:rPr lang="en-US" altLang="ja-JP" sz="1400" u="sng" dirty="0" smtClean="0"/>
              <a:t>&gt;</a:t>
            </a:r>
          </a:p>
          <a:p>
            <a:r>
              <a:rPr lang="en-US" altLang="ja-JP" sz="1400" u="sng" dirty="0" smtClean="0"/>
              <a:t>/&lt;</a:t>
            </a:r>
            <a:r>
              <a:rPr lang="en-US" altLang="ja-JP" sz="1400" u="sng" dirty="0" err="1" smtClean="0"/>
              <a:t>branch_name</a:t>
            </a:r>
            <a:r>
              <a:rPr lang="en-US" altLang="ja-JP" sz="1400" u="sng" dirty="0" smtClean="0"/>
              <a:t>&gt;</a:t>
            </a:r>
            <a:endParaRPr kumimoji="1" lang="ja-JP" altLang="en-US" sz="1400" u="sng" dirty="0"/>
          </a:p>
        </p:txBody>
      </p:sp>
      <p:cxnSp>
        <p:nvCxnSpPr>
          <p:cNvPr id="118" name="直線コネクタ 117"/>
          <p:cNvCxnSpPr/>
          <p:nvPr/>
        </p:nvCxnSpPr>
        <p:spPr>
          <a:xfrm>
            <a:off x="3207291" y="116632"/>
            <a:ext cx="0" cy="6624736"/>
          </a:xfrm>
          <a:prstGeom prst="line">
            <a:avLst/>
          </a:prstGeom>
          <a:ln w="381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9" name="直線コネクタ 118"/>
          <p:cNvCxnSpPr/>
          <p:nvPr/>
        </p:nvCxnSpPr>
        <p:spPr>
          <a:xfrm>
            <a:off x="4503435" y="116632"/>
            <a:ext cx="0" cy="6624736"/>
          </a:xfrm>
          <a:prstGeom prst="line">
            <a:avLst/>
          </a:prstGeom>
          <a:ln w="381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0" name="直線コネクタ 119"/>
          <p:cNvCxnSpPr/>
          <p:nvPr/>
        </p:nvCxnSpPr>
        <p:spPr>
          <a:xfrm>
            <a:off x="7452320" y="116632"/>
            <a:ext cx="0" cy="6624736"/>
          </a:xfrm>
          <a:prstGeom prst="line">
            <a:avLst/>
          </a:prstGeom>
          <a:ln w="381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8" name="直線コネクタ 127"/>
          <p:cNvCxnSpPr/>
          <p:nvPr/>
        </p:nvCxnSpPr>
        <p:spPr>
          <a:xfrm flipV="1">
            <a:off x="5655563" y="3959173"/>
            <a:ext cx="2613110" cy="692931"/>
          </a:xfrm>
          <a:prstGeom prst="line">
            <a:avLst/>
          </a:prstGeom>
          <a:ln>
            <a:solidFill>
              <a:srgbClr val="FF0000"/>
            </a:solidFill>
            <a:head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1" name="テキスト ボックス 130"/>
          <p:cNvSpPr txBox="1"/>
          <p:nvPr/>
        </p:nvSpPr>
        <p:spPr>
          <a:xfrm>
            <a:off x="5617119" y="4312279"/>
            <a:ext cx="611065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000" dirty="0" smtClean="0">
                <a:solidFill>
                  <a:srgbClr val="FF0000"/>
                </a:solidFill>
              </a:rPr>
              <a:t>push [6]</a:t>
            </a:r>
            <a:endParaRPr kumimoji="1" lang="ja-JP" altLang="en-US" sz="1000" dirty="0">
              <a:solidFill>
                <a:srgbClr val="FF0000"/>
              </a:solidFill>
            </a:endParaRPr>
          </a:p>
        </p:txBody>
      </p:sp>
      <p:sp>
        <p:nvSpPr>
          <p:cNvPr id="132" name="テキスト ボックス 131"/>
          <p:cNvSpPr txBox="1"/>
          <p:nvPr/>
        </p:nvSpPr>
        <p:spPr>
          <a:xfrm>
            <a:off x="6392658" y="5495812"/>
            <a:ext cx="611065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000" dirty="0" smtClean="0">
                <a:solidFill>
                  <a:srgbClr val="FF0000"/>
                </a:solidFill>
              </a:rPr>
              <a:t>push [6]</a:t>
            </a:r>
            <a:endParaRPr kumimoji="1" lang="ja-JP" altLang="en-US" sz="1000" dirty="0">
              <a:solidFill>
                <a:srgbClr val="FF0000"/>
              </a:solidFill>
            </a:endParaRPr>
          </a:p>
        </p:txBody>
      </p:sp>
      <p:sp>
        <p:nvSpPr>
          <p:cNvPr id="133" name="テキスト ボックス 132"/>
          <p:cNvSpPr txBox="1"/>
          <p:nvPr/>
        </p:nvSpPr>
        <p:spPr>
          <a:xfrm>
            <a:off x="5115812" y="5828297"/>
            <a:ext cx="611065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000" dirty="0" smtClean="0">
                <a:solidFill>
                  <a:srgbClr val="FF0000"/>
                </a:solidFill>
              </a:rPr>
              <a:t>push [6]</a:t>
            </a:r>
            <a:endParaRPr kumimoji="1" lang="ja-JP" altLang="en-US" sz="1000" dirty="0">
              <a:solidFill>
                <a:srgbClr val="FF0000"/>
              </a:solidFill>
            </a:endParaRPr>
          </a:p>
        </p:txBody>
      </p:sp>
      <p:sp>
        <p:nvSpPr>
          <p:cNvPr id="134" name="テキスト ボックス 133"/>
          <p:cNvSpPr txBox="1"/>
          <p:nvPr/>
        </p:nvSpPr>
        <p:spPr>
          <a:xfrm>
            <a:off x="2271187" y="4915828"/>
            <a:ext cx="87716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000" dirty="0" err="1" smtClean="0">
                <a:solidFill>
                  <a:srgbClr val="00B050"/>
                </a:solidFill>
              </a:rPr>
              <a:t>fetch&amp;merge</a:t>
            </a:r>
            <a:endParaRPr lang="ja-JP" altLang="en-US" sz="1000" dirty="0">
              <a:solidFill>
                <a:srgbClr val="00B050"/>
              </a:solidFill>
            </a:endParaRPr>
          </a:p>
          <a:p>
            <a:r>
              <a:rPr lang="en-US" altLang="ja-JP" sz="1000" dirty="0" smtClean="0">
                <a:solidFill>
                  <a:srgbClr val="00B050"/>
                </a:solidFill>
              </a:rPr>
              <a:t>(pull) [4]</a:t>
            </a:r>
            <a:endParaRPr lang="en-US" altLang="ja-JP" sz="1000" dirty="0" smtClean="0">
              <a:solidFill>
                <a:srgbClr val="00B050"/>
              </a:solidFill>
            </a:endParaRPr>
          </a:p>
        </p:txBody>
      </p:sp>
      <p:sp>
        <p:nvSpPr>
          <p:cNvPr id="135" name="テキスト ボックス 134"/>
          <p:cNvSpPr txBox="1"/>
          <p:nvPr/>
        </p:nvSpPr>
        <p:spPr>
          <a:xfrm>
            <a:off x="5102560" y="2708920"/>
            <a:ext cx="611065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000" dirty="0" smtClean="0">
                <a:solidFill>
                  <a:srgbClr val="FF0000"/>
                </a:solidFill>
              </a:rPr>
              <a:t>push [6]</a:t>
            </a:r>
            <a:endParaRPr kumimoji="1" lang="ja-JP" altLang="en-US" sz="1000" dirty="0">
              <a:solidFill>
                <a:srgbClr val="FF0000"/>
              </a:solidFill>
            </a:endParaRPr>
          </a:p>
        </p:txBody>
      </p:sp>
      <p:sp>
        <p:nvSpPr>
          <p:cNvPr id="136" name="テキスト ボックス 135"/>
          <p:cNvSpPr txBox="1"/>
          <p:nvPr/>
        </p:nvSpPr>
        <p:spPr>
          <a:xfrm>
            <a:off x="2195736" y="4031568"/>
            <a:ext cx="696024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000" dirty="0" smtClean="0">
                <a:solidFill>
                  <a:srgbClr val="00B050"/>
                </a:solidFill>
              </a:rPr>
              <a:t>merge [5]</a:t>
            </a:r>
            <a:endParaRPr kumimoji="1" lang="ja-JP" altLang="en-US" sz="1000" dirty="0">
              <a:solidFill>
                <a:srgbClr val="00B050"/>
              </a:solidFill>
            </a:endParaRPr>
          </a:p>
        </p:txBody>
      </p:sp>
      <p:sp>
        <p:nvSpPr>
          <p:cNvPr id="146" name="テキスト ボックス 145"/>
          <p:cNvSpPr txBox="1"/>
          <p:nvPr/>
        </p:nvSpPr>
        <p:spPr>
          <a:xfrm>
            <a:off x="8308666" y="2375010"/>
            <a:ext cx="758541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000" dirty="0" smtClean="0">
                <a:solidFill>
                  <a:srgbClr val="FF0000"/>
                </a:solidFill>
              </a:rPr>
              <a:t>commit [3]</a:t>
            </a:r>
            <a:endParaRPr kumimoji="1" lang="ja-JP" altLang="en-US" sz="1000" dirty="0">
              <a:solidFill>
                <a:srgbClr val="FF0000"/>
              </a:solidFill>
            </a:endParaRPr>
          </a:p>
        </p:txBody>
      </p:sp>
      <p:sp>
        <p:nvSpPr>
          <p:cNvPr id="147" name="テキスト ボックス 146"/>
          <p:cNvSpPr txBox="1"/>
          <p:nvPr/>
        </p:nvSpPr>
        <p:spPr>
          <a:xfrm>
            <a:off x="8308666" y="3861048"/>
            <a:ext cx="758541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000" dirty="0" smtClean="0">
                <a:solidFill>
                  <a:srgbClr val="FF0000"/>
                </a:solidFill>
              </a:rPr>
              <a:t>commit [3]</a:t>
            </a:r>
            <a:endParaRPr kumimoji="1" lang="ja-JP" altLang="en-US" sz="1000" dirty="0">
              <a:solidFill>
                <a:srgbClr val="FF0000"/>
              </a:solidFill>
            </a:endParaRPr>
          </a:p>
        </p:txBody>
      </p:sp>
      <p:sp>
        <p:nvSpPr>
          <p:cNvPr id="148" name="テキスト ボックス 147"/>
          <p:cNvSpPr txBox="1"/>
          <p:nvPr/>
        </p:nvSpPr>
        <p:spPr>
          <a:xfrm>
            <a:off x="2273549" y="1720516"/>
            <a:ext cx="641522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000" dirty="0" smtClean="0">
                <a:solidFill>
                  <a:schemeClr val="accent1"/>
                </a:solidFill>
              </a:rPr>
              <a:t>c</a:t>
            </a:r>
            <a:r>
              <a:rPr kumimoji="1" lang="en-US" altLang="ja-JP" sz="1000" dirty="0" smtClean="0">
                <a:solidFill>
                  <a:schemeClr val="accent1"/>
                </a:solidFill>
              </a:rPr>
              <a:t>lone</a:t>
            </a:r>
            <a:r>
              <a:rPr lang="ja-JP" altLang="en-US" sz="1000" dirty="0">
                <a:solidFill>
                  <a:schemeClr val="accent1"/>
                </a:solidFill>
              </a:rPr>
              <a:t> </a:t>
            </a:r>
            <a:r>
              <a:rPr lang="en-US" altLang="ja-JP" sz="1000" dirty="0" smtClean="0">
                <a:solidFill>
                  <a:schemeClr val="accent1"/>
                </a:solidFill>
              </a:rPr>
              <a:t>[1]</a:t>
            </a:r>
            <a:endParaRPr kumimoji="1" lang="ja-JP" altLang="en-US" sz="1000" dirty="0">
              <a:solidFill>
                <a:schemeClr val="accent1"/>
              </a:solidFill>
            </a:endParaRPr>
          </a:p>
        </p:txBody>
      </p:sp>
      <p:sp>
        <p:nvSpPr>
          <p:cNvPr id="149" name="テキスト ボックス 148"/>
          <p:cNvSpPr txBox="1"/>
          <p:nvPr/>
        </p:nvSpPr>
        <p:spPr>
          <a:xfrm>
            <a:off x="3779912" y="2094789"/>
            <a:ext cx="641522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000" dirty="0" smtClean="0">
                <a:solidFill>
                  <a:schemeClr val="accent1"/>
                </a:solidFill>
              </a:rPr>
              <a:t>c</a:t>
            </a:r>
            <a:r>
              <a:rPr kumimoji="1" lang="en-US" altLang="ja-JP" sz="1000" dirty="0" smtClean="0">
                <a:solidFill>
                  <a:schemeClr val="accent1"/>
                </a:solidFill>
              </a:rPr>
              <a:t>lone [1]</a:t>
            </a:r>
            <a:endParaRPr kumimoji="1" lang="ja-JP" altLang="en-US" sz="1000" dirty="0">
              <a:solidFill>
                <a:schemeClr val="accent1"/>
              </a:solidFill>
            </a:endParaRPr>
          </a:p>
        </p:txBody>
      </p:sp>
      <p:sp>
        <p:nvSpPr>
          <p:cNvPr id="151" name="テキスト ボックス 150"/>
          <p:cNvSpPr txBox="1"/>
          <p:nvPr/>
        </p:nvSpPr>
        <p:spPr>
          <a:xfrm>
            <a:off x="7769864" y="1924943"/>
            <a:ext cx="641522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000" dirty="0" smtClean="0">
                <a:solidFill>
                  <a:schemeClr val="accent1"/>
                </a:solidFill>
              </a:rPr>
              <a:t>c</a:t>
            </a:r>
            <a:r>
              <a:rPr kumimoji="1" lang="en-US" altLang="ja-JP" sz="1000" dirty="0" smtClean="0">
                <a:solidFill>
                  <a:schemeClr val="accent1"/>
                </a:solidFill>
              </a:rPr>
              <a:t>lone [1]</a:t>
            </a:r>
            <a:endParaRPr kumimoji="1" lang="ja-JP" altLang="en-US" sz="1000" dirty="0">
              <a:solidFill>
                <a:schemeClr val="accent1"/>
              </a:solidFill>
            </a:endParaRPr>
          </a:p>
        </p:txBody>
      </p:sp>
      <p:sp>
        <p:nvSpPr>
          <p:cNvPr id="152" name="テキスト ボックス 151"/>
          <p:cNvSpPr txBox="1"/>
          <p:nvPr/>
        </p:nvSpPr>
        <p:spPr>
          <a:xfrm>
            <a:off x="1547664" y="3418545"/>
            <a:ext cx="721672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000" dirty="0" smtClean="0">
                <a:solidFill>
                  <a:schemeClr val="accent1"/>
                </a:solidFill>
              </a:rPr>
              <a:t>branch [2]</a:t>
            </a:r>
            <a:endParaRPr kumimoji="1" lang="ja-JP" altLang="en-US" sz="1000" dirty="0">
              <a:solidFill>
                <a:schemeClr val="accent1"/>
              </a:solidFill>
            </a:endParaRPr>
          </a:p>
        </p:txBody>
      </p:sp>
      <p:sp>
        <p:nvSpPr>
          <p:cNvPr id="153" name="テキスト ボックス 152"/>
          <p:cNvSpPr txBox="1"/>
          <p:nvPr/>
        </p:nvSpPr>
        <p:spPr>
          <a:xfrm>
            <a:off x="2415203" y="2933055"/>
            <a:ext cx="721672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000" dirty="0" smtClean="0">
                <a:solidFill>
                  <a:schemeClr val="accent1"/>
                </a:solidFill>
              </a:rPr>
              <a:t>branch [2]</a:t>
            </a:r>
            <a:endParaRPr kumimoji="1" lang="ja-JP" altLang="en-US" sz="1000" dirty="0">
              <a:solidFill>
                <a:schemeClr val="accent1"/>
              </a:solidFill>
            </a:endParaRPr>
          </a:p>
        </p:txBody>
      </p:sp>
      <p:sp>
        <p:nvSpPr>
          <p:cNvPr id="21" name="円/楕円 20"/>
          <p:cNvSpPr/>
          <p:nvPr/>
        </p:nvSpPr>
        <p:spPr>
          <a:xfrm>
            <a:off x="2232973" y="2361758"/>
            <a:ext cx="97160" cy="97160"/>
          </a:xfrm>
          <a:prstGeom prst="ellipse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2" name="円/楕円 21"/>
          <p:cNvSpPr/>
          <p:nvPr/>
        </p:nvSpPr>
        <p:spPr>
          <a:xfrm>
            <a:off x="2232973" y="4364558"/>
            <a:ext cx="97160" cy="97160"/>
          </a:xfrm>
          <a:prstGeom prst="ellipse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46" name="直線コネクタ 45"/>
          <p:cNvCxnSpPr/>
          <p:nvPr/>
        </p:nvCxnSpPr>
        <p:spPr>
          <a:xfrm>
            <a:off x="2808954" y="3241655"/>
            <a:ext cx="0" cy="106014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円/楕円 47"/>
          <p:cNvSpPr/>
          <p:nvPr/>
        </p:nvSpPr>
        <p:spPr>
          <a:xfrm>
            <a:off x="2232973" y="2743502"/>
            <a:ext cx="97160" cy="97160"/>
          </a:xfrm>
          <a:prstGeom prst="ellipse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3" name="円/楕円 52"/>
          <p:cNvSpPr/>
          <p:nvPr/>
        </p:nvSpPr>
        <p:spPr>
          <a:xfrm>
            <a:off x="1633806" y="4137490"/>
            <a:ext cx="97160" cy="97160"/>
          </a:xfrm>
          <a:prstGeom prst="ellipse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4" name="円/楕円 53"/>
          <p:cNvSpPr/>
          <p:nvPr/>
        </p:nvSpPr>
        <p:spPr>
          <a:xfrm>
            <a:off x="1633806" y="4475826"/>
            <a:ext cx="97160" cy="97160"/>
          </a:xfrm>
          <a:prstGeom prst="ellipse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5" name="円/楕円 54"/>
          <p:cNvSpPr/>
          <p:nvPr/>
        </p:nvSpPr>
        <p:spPr>
          <a:xfrm>
            <a:off x="1633806" y="4882722"/>
            <a:ext cx="97160" cy="97160"/>
          </a:xfrm>
          <a:prstGeom prst="ellipse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1" name="円/楕円 60"/>
          <p:cNvSpPr/>
          <p:nvPr/>
        </p:nvSpPr>
        <p:spPr>
          <a:xfrm>
            <a:off x="2232973" y="5383550"/>
            <a:ext cx="97160" cy="97160"/>
          </a:xfrm>
          <a:prstGeom prst="ellipse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2" name="円/楕円 61"/>
          <p:cNvSpPr/>
          <p:nvPr/>
        </p:nvSpPr>
        <p:spPr>
          <a:xfrm>
            <a:off x="2232973" y="5547010"/>
            <a:ext cx="97160" cy="97160"/>
          </a:xfrm>
          <a:prstGeom prst="ellipse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6" name="円/楕円 65"/>
          <p:cNvSpPr/>
          <p:nvPr/>
        </p:nvSpPr>
        <p:spPr>
          <a:xfrm>
            <a:off x="5608509" y="6140152"/>
            <a:ext cx="97160" cy="97160"/>
          </a:xfrm>
          <a:prstGeom prst="ellipse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9" name="円/楕円 68"/>
          <p:cNvSpPr/>
          <p:nvPr/>
        </p:nvSpPr>
        <p:spPr>
          <a:xfrm>
            <a:off x="3812804" y="2467744"/>
            <a:ext cx="97160" cy="97160"/>
          </a:xfrm>
          <a:prstGeom prst="ellipse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1" name="円/楕円 70"/>
          <p:cNvSpPr/>
          <p:nvPr/>
        </p:nvSpPr>
        <p:spPr>
          <a:xfrm>
            <a:off x="3812804" y="2739117"/>
            <a:ext cx="97160" cy="97160"/>
          </a:xfrm>
          <a:prstGeom prst="ellipse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3" name="円/楕円 82"/>
          <p:cNvSpPr/>
          <p:nvPr/>
        </p:nvSpPr>
        <p:spPr>
          <a:xfrm>
            <a:off x="5608509" y="2988745"/>
            <a:ext cx="97160" cy="97160"/>
          </a:xfrm>
          <a:prstGeom prst="ellipse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9" name="円/楕円 88"/>
          <p:cNvSpPr/>
          <p:nvPr/>
        </p:nvSpPr>
        <p:spPr>
          <a:xfrm>
            <a:off x="8211487" y="2459196"/>
            <a:ext cx="97160" cy="97160"/>
          </a:xfrm>
          <a:prstGeom prst="ellipse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90" name="円/楕円 89"/>
          <p:cNvSpPr/>
          <p:nvPr/>
        </p:nvSpPr>
        <p:spPr>
          <a:xfrm>
            <a:off x="8211487" y="5232836"/>
            <a:ext cx="97160" cy="97160"/>
          </a:xfrm>
          <a:prstGeom prst="ellipse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98" name="円/楕円 97"/>
          <p:cNvSpPr/>
          <p:nvPr/>
        </p:nvSpPr>
        <p:spPr>
          <a:xfrm>
            <a:off x="8211487" y="3933056"/>
            <a:ext cx="97160" cy="97160"/>
          </a:xfrm>
          <a:prstGeom prst="ellipse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04" name="円/楕円 103"/>
          <p:cNvSpPr/>
          <p:nvPr/>
        </p:nvSpPr>
        <p:spPr>
          <a:xfrm>
            <a:off x="8211487" y="3763888"/>
            <a:ext cx="97160" cy="97160"/>
          </a:xfrm>
          <a:prstGeom prst="ellipse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05" name="円/楕円 104"/>
          <p:cNvSpPr/>
          <p:nvPr/>
        </p:nvSpPr>
        <p:spPr>
          <a:xfrm>
            <a:off x="8211487" y="5712904"/>
            <a:ext cx="97160" cy="97160"/>
          </a:xfrm>
          <a:prstGeom prst="ellipse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30" name="円/楕円 129"/>
          <p:cNvSpPr/>
          <p:nvPr/>
        </p:nvSpPr>
        <p:spPr>
          <a:xfrm>
            <a:off x="5608509" y="4594380"/>
            <a:ext cx="97160" cy="97160"/>
          </a:xfrm>
          <a:prstGeom prst="ellipse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55" name="円/楕円 154"/>
          <p:cNvSpPr/>
          <p:nvPr/>
        </p:nvSpPr>
        <p:spPr>
          <a:xfrm>
            <a:off x="6468671" y="5780112"/>
            <a:ext cx="97160" cy="97160"/>
          </a:xfrm>
          <a:prstGeom prst="ellipse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9" name="円/楕円 28"/>
          <p:cNvSpPr/>
          <p:nvPr/>
        </p:nvSpPr>
        <p:spPr>
          <a:xfrm>
            <a:off x="2760374" y="3420118"/>
            <a:ext cx="97160" cy="97160"/>
          </a:xfrm>
          <a:prstGeom prst="ellipse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0" name="円/楕円 29"/>
          <p:cNvSpPr/>
          <p:nvPr/>
        </p:nvSpPr>
        <p:spPr>
          <a:xfrm>
            <a:off x="2760374" y="3758454"/>
            <a:ext cx="97160" cy="97160"/>
          </a:xfrm>
          <a:prstGeom prst="ellipse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1" name="円/楕円 30"/>
          <p:cNvSpPr/>
          <p:nvPr/>
        </p:nvSpPr>
        <p:spPr>
          <a:xfrm>
            <a:off x="2760374" y="4263366"/>
            <a:ext cx="97160" cy="97160"/>
          </a:xfrm>
          <a:prstGeom prst="ellipse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10" name="直線矢印コネクタ 9"/>
          <p:cNvCxnSpPr/>
          <p:nvPr/>
        </p:nvCxnSpPr>
        <p:spPr>
          <a:xfrm>
            <a:off x="755576" y="1208556"/>
            <a:ext cx="0" cy="5316788"/>
          </a:xfrm>
          <a:prstGeom prst="straightConnector1">
            <a:avLst/>
          </a:prstGeom>
          <a:ln w="63500">
            <a:solidFill>
              <a:schemeClr val="accent6">
                <a:lumMod val="60000"/>
                <a:lumOff val="40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テキスト ボックス 13"/>
          <p:cNvSpPr txBox="1"/>
          <p:nvPr/>
        </p:nvSpPr>
        <p:spPr>
          <a:xfrm rot="16200000">
            <a:off x="210869" y="3297776"/>
            <a:ext cx="6463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dirty="0" smtClean="0"/>
              <a:t>時間</a:t>
            </a:r>
            <a:endParaRPr kumimoji="1" lang="ja-JP" altLang="en-US" dirty="0"/>
          </a:p>
        </p:txBody>
      </p:sp>
      <p:cxnSp>
        <p:nvCxnSpPr>
          <p:cNvPr id="72" name="直線コネクタ 71"/>
          <p:cNvCxnSpPr/>
          <p:nvPr/>
        </p:nvCxnSpPr>
        <p:spPr>
          <a:xfrm>
            <a:off x="5652120" y="1628800"/>
            <a:ext cx="2609090" cy="607274"/>
          </a:xfrm>
          <a:prstGeom prst="line">
            <a:avLst/>
          </a:prstGeom>
          <a:ln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3" name="テキスト ボックス 72"/>
          <p:cNvSpPr txBox="1"/>
          <p:nvPr/>
        </p:nvSpPr>
        <p:spPr>
          <a:xfrm>
            <a:off x="7400781" y="3233328"/>
            <a:ext cx="87716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000" dirty="0" err="1" smtClean="0">
                <a:solidFill>
                  <a:srgbClr val="00B050"/>
                </a:solidFill>
              </a:rPr>
              <a:t>fetch&amp;merge</a:t>
            </a:r>
            <a:endParaRPr lang="ja-JP" altLang="en-US" sz="1000" dirty="0">
              <a:solidFill>
                <a:srgbClr val="00B050"/>
              </a:solidFill>
            </a:endParaRPr>
          </a:p>
          <a:p>
            <a:r>
              <a:rPr lang="en-US" altLang="ja-JP" sz="1000" dirty="0" smtClean="0">
                <a:solidFill>
                  <a:srgbClr val="00B050"/>
                </a:solidFill>
              </a:rPr>
              <a:t>(pull)  [4]</a:t>
            </a:r>
            <a:endParaRPr lang="en-US" altLang="ja-JP" sz="1000" dirty="0" smtClean="0">
              <a:solidFill>
                <a:srgbClr val="00B050"/>
              </a:solidFill>
            </a:endParaRPr>
          </a:p>
        </p:txBody>
      </p:sp>
      <p:sp>
        <p:nvSpPr>
          <p:cNvPr id="75" name="テキスト ボックス 74"/>
          <p:cNvSpPr txBox="1"/>
          <p:nvPr/>
        </p:nvSpPr>
        <p:spPr>
          <a:xfrm>
            <a:off x="8308666" y="5153499"/>
            <a:ext cx="758541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000" dirty="0" smtClean="0">
                <a:solidFill>
                  <a:srgbClr val="FF0000"/>
                </a:solidFill>
              </a:rPr>
              <a:t>commit [3]</a:t>
            </a:r>
            <a:endParaRPr kumimoji="1" lang="ja-JP" altLang="en-US" sz="1000" dirty="0">
              <a:solidFill>
                <a:srgbClr val="FF0000"/>
              </a:solidFill>
            </a:endParaRPr>
          </a:p>
        </p:txBody>
      </p:sp>
      <p:sp>
        <p:nvSpPr>
          <p:cNvPr id="76" name="テキスト ボックス 75"/>
          <p:cNvSpPr txBox="1"/>
          <p:nvPr/>
        </p:nvSpPr>
        <p:spPr>
          <a:xfrm>
            <a:off x="8308666" y="5631051"/>
            <a:ext cx="758541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000" dirty="0" smtClean="0">
                <a:solidFill>
                  <a:srgbClr val="FF0000"/>
                </a:solidFill>
              </a:rPr>
              <a:t>commit [3]</a:t>
            </a:r>
            <a:endParaRPr kumimoji="1" lang="ja-JP" altLang="en-US" sz="1000" dirty="0">
              <a:solidFill>
                <a:srgbClr val="FF0000"/>
              </a:solidFill>
            </a:endParaRPr>
          </a:p>
        </p:txBody>
      </p:sp>
      <p:sp>
        <p:nvSpPr>
          <p:cNvPr id="77" name="テキスト ボックス 76"/>
          <p:cNvSpPr txBox="1"/>
          <p:nvPr/>
        </p:nvSpPr>
        <p:spPr>
          <a:xfrm>
            <a:off x="1047297" y="1125095"/>
            <a:ext cx="1526380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400" u="sng" dirty="0" smtClean="0"/>
              <a:t>下線</a:t>
            </a:r>
            <a:r>
              <a:rPr lang="ja-JP" altLang="en-US" sz="1400" dirty="0" smtClean="0"/>
              <a:t>はブランチ名</a:t>
            </a:r>
            <a:endParaRPr kumimoji="1" lang="ja-JP" altLang="en-US" sz="1400" dirty="0"/>
          </a:p>
        </p:txBody>
      </p:sp>
      <p:sp>
        <p:nvSpPr>
          <p:cNvPr id="78" name="テキスト ボックス 77"/>
          <p:cNvSpPr txBox="1"/>
          <p:nvPr/>
        </p:nvSpPr>
        <p:spPr>
          <a:xfrm>
            <a:off x="874641" y="5309019"/>
            <a:ext cx="856325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000" dirty="0" smtClean="0">
                <a:solidFill>
                  <a:schemeClr val="accent1"/>
                </a:solidFill>
              </a:rPr>
              <a:t>branch -d</a:t>
            </a:r>
            <a:r>
              <a:rPr lang="ja-JP" altLang="en-US" sz="1000" dirty="0" smtClean="0">
                <a:solidFill>
                  <a:schemeClr val="accent1"/>
                </a:solidFill>
              </a:rPr>
              <a:t> </a:t>
            </a:r>
            <a:r>
              <a:rPr lang="en-US" altLang="ja-JP" sz="1000" dirty="0" smtClean="0">
                <a:solidFill>
                  <a:schemeClr val="accent1"/>
                </a:solidFill>
              </a:rPr>
              <a:t>[7]</a:t>
            </a:r>
            <a:endParaRPr kumimoji="1" lang="ja-JP" altLang="en-US" sz="1000" dirty="0">
              <a:solidFill>
                <a:schemeClr val="accent1"/>
              </a:solidFill>
            </a:endParaRPr>
          </a:p>
        </p:txBody>
      </p:sp>
      <p:sp>
        <p:nvSpPr>
          <p:cNvPr id="80" name="テキスト ボックス 79"/>
          <p:cNvSpPr txBox="1"/>
          <p:nvPr/>
        </p:nvSpPr>
        <p:spPr>
          <a:xfrm>
            <a:off x="3347864" y="3504494"/>
            <a:ext cx="856325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000" dirty="0" smtClean="0">
                <a:solidFill>
                  <a:schemeClr val="accent1"/>
                </a:solidFill>
              </a:rPr>
              <a:t>branch -d</a:t>
            </a:r>
            <a:r>
              <a:rPr lang="ja-JP" altLang="en-US" sz="1000" dirty="0" smtClean="0">
                <a:solidFill>
                  <a:schemeClr val="accent1"/>
                </a:solidFill>
              </a:rPr>
              <a:t> </a:t>
            </a:r>
            <a:r>
              <a:rPr lang="en-US" altLang="ja-JP" sz="1000" dirty="0" smtClean="0">
                <a:solidFill>
                  <a:schemeClr val="accent1"/>
                </a:solidFill>
              </a:rPr>
              <a:t>[7]</a:t>
            </a:r>
            <a:endParaRPr kumimoji="1" lang="ja-JP" altLang="en-US" sz="1000" dirty="0">
              <a:solidFill>
                <a:schemeClr val="accent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302010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2168</TotalTime>
  <Words>108</Words>
  <Application>Microsoft Office PowerPoint</Application>
  <PresentationFormat>画面に合わせる (4:3)</PresentationFormat>
  <Paragraphs>35</Paragraphs>
  <Slides>1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2" baseType="lpstr">
      <vt:lpstr>Office ​​テーマ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物理過程評価実験について</dc:title>
  <dc:creator>yot</dc:creator>
  <cp:lastModifiedBy>yot</cp:lastModifiedBy>
  <cp:revision>96</cp:revision>
  <dcterms:created xsi:type="dcterms:W3CDTF">2015-02-19T00:28:33Z</dcterms:created>
  <dcterms:modified xsi:type="dcterms:W3CDTF">2015-05-04T11:57:20Z</dcterms:modified>
</cp:coreProperties>
</file>

<file path=docProps/thumbnail.jpeg>
</file>