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0.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1.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62.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0" r:id="rId3"/>
    <p:sldMasterId id="2147483733" r:id="rId4"/>
    <p:sldMasterId id="2147483757" r:id="rId5"/>
    <p:sldMasterId id="2147483793" r:id="rId6"/>
    <p:sldMasterId id="2147483817" r:id="rId7"/>
    <p:sldMasterId id="2147483847" r:id="rId8"/>
    <p:sldMasterId id="2147483859" r:id="rId9"/>
    <p:sldMasterId id="2147483907" r:id="rId10"/>
    <p:sldMasterId id="2147483919" r:id="rId11"/>
    <p:sldMasterId id="2147483931" r:id="rId12"/>
    <p:sldMasterId id="2147483949" r:id="rId13"/>
  </p:sldMasterIdLst>
  <p:notesMasterIdLst>
    <p:notesMasterId r:id="rId32"/>
  </p:notesMasterIdLst>
  <p:handoutMasterIdLst>
    <p:handoutMasterId r:id="rId33"/>
  </p:handoutMasterIdLst>
  <p:sldIdLst>
    <p:sldId id="317" r:id="rId14"/>
    <p:sldId id="268" r:id="rId15"/>
    <p:sldId id="257" r:id="rId16"/>
    <p:sldId id="282" r:id="rId17"/>
    <p:sldId id="311" r:id="rId18"/>
    <p:sldId id="256" r:id="rId19"/>
    <p:sldId id="310" r:id="rId20"/>
    <p:sldId id="314" r:id="rId21"/>
    <p:sldId id="306" r:id="rId22"/>
    <p:sldId id="304" r:id="rId23"/>
    <p:sldId id="305" r:id="rId24"/>
    <p:sldId id="318" r:id="rId25"/>
    <p:sldId id="265" r:id="rId26"/>
    <p:sldId id="272" r:id="rId27"/>
    <p:sldId id="312" r:id="rId28"/>
    <p:sldId id="270" r:id="rId29"/>
    <p:sldId id="315" r:id="rId30"/>
    <p:sldId id="263" r:id="rId31"/>
  </p:sldIdLst>
  <p:sldSz cx="14762163" cy="10801350"/>
  <p:notesSz cx="10234613" cy="7099300"/>
  <p:defaultText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403">
          <p15:clr>
            <a:srgbClr val="A4A3A4"/>
          </p15:clr>
        </p15:guide>
        <p15:guide id="4" pos="4652">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209" autoAdjust="0"/>
    <p:restoredTop sz="94660"/>
  </p:normalViewPr>
  <p:slideViewPr>
    <p:cSldViewPr>
      <p:cViewPr varScale="1">
        <p:scale>
          <a:sx n="53" d="100"/>
          <a:sy n="53" d="100"/>
        </p:scale>
        <p:origin x="1000" y="24"/>
      </p:cViewPr>
      <p:guideLst>
        <p:guide orient="horz" pos="2160"/>
        <p:guide pos="2880"/>
        <p:guide orient="horz" pos="3403"/>
        <p:guide pos="4652"/>
      </p:guideLst>
    </p:cSldViewPr>
  </p:slideViewPr>
  <p:notesTextViewPr>
    <p:cViewPr>
      <p:scale>
        <a:sx n="100" d="100"/>
        <a:sy n="100" d="100"/>
      </p:scale>
      <p:origin x="0" y="0"/>
    </p:cViewPr>
  </p:notesTextViewPr>
  <p:sorterViewPr>
    <p:cViewPr>
      <p:scale>
        <a:sx n="70" d="100"/>
        <a:sy n="70" d="100"/>
      </p:scale>
      <p:origin x="0" y="-356"/>
    </p:cViewPr>
  </p:sorterViewPr>
  <p:notesViewPr>
    <p:cSldViewPr>
      <p:cViewPr varScale="1">
        <p:scale>
          <a:sx n="32" d="100"/>
          <a:sy n="32" d="100"/>
        </p:scale>
        <p:origin x="-1374" y="-108"/>
      </p:cViewPr>
      <p:guideLst>
        <p:guide orient="horz" pos="2236"/>
        <p:guide pos="322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21" Type="http://schemas.openxmlformats.org/officeDocument/2006/relationships/slide" Target="slides/slide8.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3.xml"/><Relationship Id="rId20" Type="http://schemas.openxmlformats.org/officeDocument/2006/relationships/slide" Target="slides/slide7.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790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2"/>
            <a:ext cx="4435000" cy="354965"/>
          </a:xfrm>
          <a:prstGeom prst="rect">
            <a:avLst/>
          </a:prstGeom>
        </p:spPr>
        <p:txBody>
          <a:bodyPr vert="horz" lIns="95485" tIns="47743" rIns="95485" bIns="47743" rtlCol="0"/>
          <a:lstStyle>
            <a:lvl1pPr algn="l">
              <a:defRPr sz="1200"/>
            </a:lvl1pPr>
          </a:lstStyle>
          <a:p>
            <a:endParaRPr kumimoji="1" lang="ja-JP" altLang="en-US"/>
          </a:p>
        </p:txBody>
      </p:sp>
      <p:sp>
        <p:nvSpPr>
          <p:cNvPr id="3" name="日付プレースホルダー 2"/>
          <p:cNvSpPr>
            <a:spLocks noGrp="1"/>
          </p:cNvSpPr>
          <p:nvPr>
            <p:ph type="dt" idx="1"/>
          </p:nvPr>
        </p:nvSpPr>
        <p:spPr>
          <a:xfrm>
            <a:off x="5797249" y="2"/>
            <a:ext cx="4435000" cy="354965"/>
          </a:xfrm>
          <a:prstGeom prst="rect">
            <a:avLst/>
          </a:prstGeom>
        </p:spPr>
        <p:txBody>
          <a:bodyPr vert="horz" lIns="95485" tIns="47743" rIns="95485" bIns="47743" rtlCol="0"/>
          <a:lstStyle>
            <a:lvl1pPr algn="r">
              <a:defRPr sz="1200"/>
            </a:lvl1pPr>
          </a:lstStyle>
          <a:p>
            <a:fld id="{78AEC7DD-3BEB-402A-91D8-3AA0A42247B1}" type="datetimeFigureOut">
              <a:rPr kumimoji="1" lang="ja-JP" altLang="en-US" smtClean="0"/>
              <a:pPr/>
              <a:t>2023/8/15</a:t>
            </a:fld>
            <a:endParaRPr kumimoji="1" lang="ja-JP" altLang="en-US"/>
          </a:p>
        </p:txBody>
      </p:sp>
      <p:sp>
        <p:nvSpPr>
          <p:cNvPr id="4" name="スライド イメージ プレースホルダー 3"/>
          <p:cNvSpPr>
            <a:spLocks noGrp="1" noRot="1" noChangeAspect="1"/>
          </p:cNvSpPr>
          <p:nvPr>
            <p:ph type="sldImg" idx="2"/>
          </p:nvPr>
        </p:nvSpPr>
        <p:spPr>
          <a:xfrm>
            <a:off x="3297238" y="531813"/>
            <a:ext cx="3640137" cy="2663825"/>
          </a:xfrm>
          <a:prstGeom prst="rect">
            <a:avLst/>
          </a:prstGeom>
          <a:noFill/>
          <a:ln w="12700">
            <a:solidFill>
              <a:prstClr val="black"/>
            </a:solidFill>
          </a:ln>
        </p:spPr>
        <p:txBody>
          <a:bodyPr vert="horz" lIns="95485" tIns="47743" rIns="95485" bIns="47743" rtlCol="0" anchor="ctr"/>
          <a:lstStyle/>
          <a:p>
            <a:endParaRPr lang="ja-JP" altLang="en-US"/>
          </a:p>
        </p:txBody>
      </p:sp>
      <p:sp>
        <p:nvSpPr>
          <p:cNvPr id="5" name="ノート プレースホルダー 4"/>
          <p:cNvSpPr>
            <a:spLocks noGrp="1"/>
          </p:cNvSpPr>
          <p:nvPr>
            <p:ph type="body" sz="quarter" idx="3"/>
          </p:nvPr>
        </p:nvSpPr>
        <p:spPr>
          <a:xfrm>
            <a:off x="1023464" y="3372170"/>
            <a:ext cx="8187689" cy="3194685"/>
          </a:xfrm>
          <a:prstGeom prst="rect">
            <a:avLst/>
          </a:prstGeom>
        </p:spPr>
        <p:txBody>
          <a:bodyPr vert="horz" lIns="95485" tIns="47743" rIns="95485" bIns="47743"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2" y="6743106"/>
            <a:ext cx="4435000" cy="354965"/>
          </a:xfrm>
          <a:prstGeom prst="rect">
            <a:avLst/>
          </a:prstGeom>
        </p:spPr>
        <p:txBody>
          <a:bodyPr vert="horz" lIns="95485" tIns="47743" rIns="95485" bIns="47743"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797249" y="6743106"/>
            <a:ext cx="4435000" cy="354965"/>
          </a:xfrm>
          <a:prstGeom prst="rect">
            <a:avLst/>
          </a:prstGeom>
        </p:spPr>
        <p:txBody>
          <a:bodyPr vert="horz" lIns="95485" tIns="47743" rIns="95485" bIns="47743" rtlCol="0" anchor="b"/>
          <a:lstStyle>
            <a:lvl1pPr algn="r">
              <a:defRPr sz="1200"/>
            </a:lvl1pPr>
          </a:lstStyle>
          <a:p>
            <a:fld id="{559D94BA-C040-4D85-8161-33F904F1E2A7}" type="slidenum">
              <a:rPr kumimoji="1" lang="ja-JP" altLang="en-US" smtClean="0"/>
              <a:pPr/>
              <a:t>‹#›</a:t>
            </a:fld>
            <a:endParaRPr kumimoji="1" lang="ja-JP" altLang="en-US"/>
          </a:p>
        </p:txBody>
      </p:sp>
    </p:spTree>
    <p:extLst>
      <p:ext uri="{BB962C8B-B14F-4D97-AF65-F5344CB8AC3E}">
        <p14:creationId xmlns:p14="http://schemas.microsoft.com/office/powerpoint/2010/main" val="595010541"/>
      </p:ext>
    </p:extLst>
  </p:cSld>
  <p:clrMap bg1="lt1" tx1="dk1" bg2="lt2" tx2="dk2" accent1="accent1" accent2="accent2" accent3="accent3" accent4="accent4" accent5="accent5" accent6="accent6" hlink="hlink" folHlink="folHlink"/>
  <p:hf sldNum="0" hdr="0" ftr="0" dt="0"/>
  <p:notesStyle>
    <a:lvl1pPr marL="0" algn="l" defTabSz="1417056" rtl="0" eaLnBrk="1" latinLnBrk="0" hangingPunct="1">
      <a:defRPr kumimoji="1" sz="1900" kern="1200">
        <a:solidFill>
          <a:schemeClr val="tx1"/>
        </a:solidFill>
        <a:latin typeface="+mn-lt"/>
        <a:ea typeface="+mn-ea"/>
        <a:cs typeface="+mn-cs"/>
      </a:defRPr>
    </a:lvl1pPr>
    <a:lvl2pPr marL="708527" algn="l" defTabSz="1417056" rtl="0" eaLnBrk="1" latinLnBrk="0" hangingPunct="1">
      <a:defRPr kumimoji="1" sz="1900" kern="1200">
        <a:solidFill>
          <a:schemeClr val="tx1"/>
        </a:solidFill>
        <a:latin typeface="+mn-lt"/>
        <a:ea typeface="+mn-ea"/>
        <a:cs typeface="+mn-cs"/>
      </a:defRPr>
    </a:lvl2pPr>
    <a:lvl3pPr marL="1417056" algn="l" defTabSz="1417056" rtl="0" eaLnBrk="1" latinLnBrk="0" hangingPunct="1">
      <a:defRPr kumimoji="1" sz="1900" kern="1200">
        <a:solidFill>
          <a:schemeClr val="tx1"/>
        </a:solidFill>
        <a:latin typeface="+mn-lt"/>
        <a:ea typeface="+mn-ea"/>
        <a:cs typeface="+mn-cs"/>
      </a:defRPr>
    </a:lvl3pPr>
    <a:lvl4pPr marL="2125584" algn="l" defTabSz="1417056" rtl="0" eaLnBrk="1" latinLnBrk="0" hangingPunct="1">
      <a:defRPr kumimoji="1" sz="1900" kern="1200">
        <a:solidFill>
          <a:schemeClr val="tx1"/>
        </a:solidFill>
        <a:latin typeface="+mn-lt"/>
        <a:ea typeface="+mn-ea"/>
        <a:cs typeface="+mn-cs"/>
      </a:defRPr>
    </a:lvl4pPr>
    <a:lvl5pPr marL="2834112" algn="l" defTabSz="1417056" rtl="0" eaLnBrk="1" latinLnBrk="0" hangingPunct="1">
      <a:defRPr kumimoji="1" sz="1900" kern="1200">
        <a:solidFill>
          <a:schemeClr val="tx1"/>
        </a:solidFill>
        <a:latin typeface="+mn-lt"/>
        <a:ea typeface="+mn-ea"/>
        <a:cs typeface="+mn-cs"/>
      </a:defRPr>
    </a:lvl5pPr>
    <a:lvl6pPr marL="3542640" algn="l" defTabSz="1417056" rtl="0" eaLnBrk="1" latinLnBrk="0" hangingPunct="1">
      <a:defRPr kumimoji="1" sz="1900" kern="1200">
        <a:solidFill>
          <a:schemeClr val="tx1"/>
        </a:solidFill>
        <a:latin typeface="+mn-lt"/>
        <a:ea typeface="+mn-ea"/>
        <a:cs typeface="+mn-cs"/>
      </a:defRPr>
    </a:lvl6pPr>
    <a:lvl7pPr marL="4251168" algn="l" defTabSz="1417056" rtl="0" eaLnBrk="1" latinLnBrk="0" hangingPunct="1">
      <a:defRPr kumimoji="1" sz="1900" kern="1200">
        <a:solidFill>
          <a:schemeClr val="tx1"/>
        </a:solidFill>
        <a:latin typeface="+mn-lt"/>
        <a:ea typeface="+mn-ea"/>
        <a:cs typeface="+mn-cs"/>
      </a:defRPr>
    </a:lvl7pPr>
    <a:lvl8pPr marL="4959696" algn="l" defTabSz="1417056" rtl="0" eaLnBrk="1" latinLnBrk="0" hangingPunct="1">
      <a:defRPr kumimoji="1" sz="1900" kern="1200">
        <a:solidFill>
          <a:schemeClr val="tx1"/>
        </a:solidFill>
        <a:latin typeface="+mn-lt"/>
        <a:ea typeface="+mn-ea"/>
        <a:cs typeface="+mn-cs"/>
      </a:defRPr>
    </a:lvl8pPr>
    <a:lvl9pPr marL="5668223" algn="l" defTabSz="1417056" rtl="0" eaLnBrk="1" latinLnBrk="0" hangingPunct="1">
      <a:defRPr kumimoji="1"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1474681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404220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2"/>
          <p:cNvSpPr>
            <a:spLocks noGrp="1" noRot="1" noChangeAspect="1" noChangeArrowheads="1" noTextEdit="1"/>
          </p:cNvSpPr>
          <p:nvPr>
            <p:ph type="sldImg"/>
          </p:nvPr>
        </p:nvSpPr>
        <p:spPr>
          <a:xfrm>
            <a:off x="3297238" y="531813"/>
            <a:ext cx="3640137" cy="2663825"/>
          </a:xfrm>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3111671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531175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ー 1"/>
          <p:cNvSpPr>
            <a:spLocks noGrp="1" noRot="1" noChangeAspect="1" noTextEdit="1"/>
          </p:cNvSpPr>
          <p:nvPr>
            <p:ph type="sldImg"/>
          </p:nvPr>
        </p:nvSpPr>
        <p:spPr bwMode="auto">
          <a:xfrm>
            <a:off x="4637088" y="744538"/>
            <a:ext cx="5094287" cy="37274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a:ea typeface="ＭＳ Ｐ明朝" panose="02020600040205080304" pitchFamily="18" charset="-128"/>
              </a:rPr>
              <a:t>HG</a:t>
            </a:r>
            <a:r>
              <a:rPr lang="ja-JP" altLang="en-US">
                <a:ea typeface="ＭＳ Ｐ明朝" panose="02020600040205080304" pitchFamily="18" charset="-128"/>
              </a:rPr>
              <a:t>明朝</a:t>
            </a:r>
            <a:r>
              <a:rPr lang="en-US" altLang="ja-JP">
                <a:ea typeface="ＭＳ Ｐ明朝" panose="02020600040205080304" pitchFamily="18" charset="-128"/>
              </a:rPr>
              <a:t>B 59 (</a:t>
            </a:r>
            <a:r>
              <a:rPr lang="ja-JP" altLang="en-US">
                <a:ea typeface="ＭＳ Ｐ明朝" panose="02020600040205080304" pitchFamily="18" charset="-128"/>
              </a:rPr>
              <a:t>見出しは</a:t>
            </a:r>
            <a:r>
              <a:rPr lang="en-US" altLang="ja-JP">
                <a:ea typeface="ＭＳ Ｐ明朝" panose="02020600040205080304" pitchFamily="18" charset="-128"/>
              </a:rPr>
              <a:t>189)</a:t>
            </a:r>
          </a:p>
          <a:p>
            <a:pPr eaLnBrk="1" hangingPunct="1">
              <a:spcBef>
                <a:spcPct val="0"/>
              </a:spcBef>
            </a:pPr>
            <a:endParaRPr lang="ja-JP" altLang="en-US">
              <a:ea typeface="ＭＳ Ｐ明朝" panose="02020600040205080304" pitchFamily="18" charset="-128"/>
            </a:endParaRPr>
          </a:p>
        </p:txBody>
      </p:sp>
    </p:spTree>
    <p:extLst>
      <p:ext uri="{BB962C8B-B14F-4D97-AF65-F5344CB8AC3E}">
        <p14:creationId xmlns:p14="http://schemas.microsoft.com/office/powerpoint/2010/main" val="166582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4190667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dirty="0"/>
          </a:p>
        </p:txBody>
      </p:sp>
    </p:spTree>
    <p:extLst>
      <p:ext uri="{BB962C8B-B14F-4D97-AF65-F5344CB8AC3E}">
        <p14:creationId xmlns:p14="http://schemas.microsoft.com/office/powerpoint/2010/main" val="1948834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97238" y="531813"/>
            <a:ext cx="3640137" cy="2663825"/>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63943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97238" y="531813"/>
            <a:ext cx="3640137" cy="2663825"/>
          </a:xfrm>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6249524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297238" y="531813"/>
            <a:ext cx="3640137" cy="2663825"/>
          </a:xfrm>
        </p:spPr>
      </p:sp>
      <p:sp>
        <p:nvSpPr>
          <p:cNvPr id="3" name="ノート プレースホルダ 2"/>
          <p:cNvSpPr>
            <a:spLocks noGrp="1"/>
          </p:cNvSpPr>
          <p:nvPr>
            <p:ph type="body" idx="1"/>
          </p:nvPr>
        </p:nvSpPr>
        <p:spPr/>
        <p:txBody>
          <a:bodyPr>
            <a:normAutofit/>
          </a:bodyPr>
          <a:lstStyle/>
          <a:p>
            <a:endParaRPr kumimoji="1" lang="ja-JP" altLang="en-US"/>
          </a:p>
        </p:txBody>
      </p:sp>
    </p:spTree>
    <p:extLst>
      <p:ext uri="{BB962C8B-B14F-4D97-AF65-F5344CB8AC3E}">
        <p14:creationId xmlns:p14="http://schemas.microsoft.com/office/powerpoint/2010/main" val="267711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jpg"/></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lvl1pPr>
            <a:lvl2pPr marL="708527" indent="0" algn="ctr">
              <a:buNone/>
              <a:defRPr/>
            </a:lvl2pPr>
            <a:lvl3pPr marL="1417056" indent="0" algn="ctr">
              <a:buNone/>
              <a:defRPr/>
            </a:lvl3pPr>
            <a:lvl4pPr marL="2125584" indent="0" algn="ctr">
              <a:buNone/>
              <a:defRPr/>
            </a:lvl4pPr>
            <a:lvl5pPr marL="2834112" indent="0" algn="ctr">
              <a:buNone/>
              <a:defRPr/>
            </a:lvl5pPr>
            <a:lvl6pPr marL="3542640" indent="0" algn="ctr">
              <a:buNone/>
              <a:defRPr/>
            </a:lvl6pPr>
            <a:lvl7pPr marL="4251168" indent="0" algn="ctr">
              <a:buNone/>
              <a:defRPr/>
            </a:lvl7pPr>
            <a:lvl8pPr marL="4959696" indent="0" algn="ctr">
              <a:buNone/>
              <a:defRPr/>
            </a:lvl8pPr>
            <a:lvl9pPr marL="5668223"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fld id="{02DE0FB1-6611-432D-B4ED-CA6BC1F53772}" type="datetime1">
              <a:rPr lang="ja-JP" altLang="en-US" smtClean="0">
                <a:solidFill>
                  <a:srgbClr val="000000"/>
                </a:solidFill>
              </a:rPr>
              <a:t>2023/8/15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3F8C7C-7F23-4DC7-9576-1F04B41F5C4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09736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1F191412-D2AD-4647-8D1C-5113D93D2DE6}" type="datetime1">
              <a:rPr lang="ja-JP" altLang="en-US" smtClean="0">
                <a:solidFill>
                  <a:srgbClr val="000000"/>
                </a:solidFill>
              </a:rPr>
              <a:t>2023/8/15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26AB8B-106B-444B-A614-8EE0E9289FC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16853141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16824" y="575077"/>
            <a:ext cx="12732364" cy="208776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6823" y="2647832"/>
            <a:ext cx="6245086" cy="1297663"/>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lang="ja-JP" altLang="en-US"/>
              <a:t>マスター テキストの書式設定</a:t>
            </a:r>
          </a:p>
        </p:txBody>
      </p:sp>
      <p:sp>
        <p:nvSpPr>
          <p:cNvPr id="4" name="Content Placeholder 3"/>
          <p:cNvSpPr>
            <a:spLocks noGrp="1"/>
          </p:cNvSpPr>
          <p:nvPr>
            <p:ph sz="half" idx="2"/>
          </p:nvPr>
        </p:nvSpPr>
        <p:spPr>
          <a:xfrm>
            <a:off x="1016823" y="3945496"/>
            <a:ext cx="6245086" cy="58032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73346" y="2647832"/>
            <a:ext cx="6275842" cy="1297663"/>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lang="ja-JP" altLang="en-US"/>
              <a:t>マスター テキストの書式設定</a:t>
            </a:r>
          </a:p>
        </p:txBody>
      </p:sp>
      <p:sp>
        <p:nvSpPr>
          <p:cNvPr id="6" name="Content Placeholder 5"/>
          <p:cNvSpPr>
            <a:spLocks noGrp="1"/>
          </p:cNvSpPr>
          <p:nvPr>
            <p:ph sz="quarter" idx="4"/>
          </p:nvPr>
        </p:nvSpPr>
        <p:spPr>
          <a:xfrm>
            <a:off x="7473346" y="3945496"/>
            <a:ext cx="6275842" cy="58032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p:cNvSpPr>
            <a:spLocks noGrp="1"/>
          </p:cNvSpPr>
          <p:nvPr>
            <p:ph type="dt" sz="half" idx="10"/>
          </p:nvPr>
        </p:nvSpPr>
        <p:spPr/>
        <p:txBody>
          <a:bodyPr/>
          <a:lstStyle>
            <a:lvl1pPr>
              <a:defRPr/>
            </a:lvl1pPr>
          </a:lstStyle>
          <a:p>
            <a:pPr>
              <a:defRPr/>
            </a:pPr>
            <a:fld id="{322FBAB6-7C29-4B75-8135-F01A30B28F25}"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80A0C922-89F4-4814-8711-9F5CF7A4E669}" type="slidenum">
              <a:rPr lang="en-US" altLang="ja-JP"/>
              <a:pPr/>
              <a:t>‹#›</a:t>
            </a:fld>
            <a:endParaRPr lang="en-US" altLang="ja-JP"/>
          </a:p>
        </p:txBody>
      </p:sp>
    </p:spTree>
    <p:extLst>
      <p:ext uri="{BB962C8B-B14F-4D97-AF65-F5344CB8AC3E}">
        <p14:creationId xmlns:p14="http://schemas.microsoft.com/office/powerpoint/2010/main" val="2629956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p:cNvSpPr>
            <a:spLocks noGrp="1"/>
          </p:cNvSpPr>
          <p:nvPr>
            <p:ph type="dt" sz="half" idx="10"/>
          </p:nvPr>
        </p:nvSpPr>
        <p:spPr/>
        <p:txBody>
          <a:bodyPr/>
          <a:lstStyle>
            <a:lvl1pPr>
              <a:defRPr/>
            </a:lvl1pPr>
          </a:lstStyle>
          <a:p>
            <a:pPr>
              <a:defRPr/>
            </a:pPr>
            <a:fld id="{1C335D30-951A-4D3E-974F-11D82966ECDB}"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526E4C43-48E0-4170-B6EB-026B062FD320}" type="slidenum">
              <a:rPr lang="en-US" altLang="ja-JP"/>
              <a:pPr/>
              <a:t>‹#›</a:t>
            </a:fld>
            <a:endParaRPr lang="en-US" altLang="ja-JP"/>
          </a:p>
        </p:txBody>
      </p:sp>
    </p:spTree>
    <p:extLst>
      <p:ext uri="{BB962C8B-B14F-4D97-AF65-F5344CB8AC3E}">
        <p14:creationId xmlns:p14="http://schemas.microsoft.com/office/powerpoint/2010/main" val="33792427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CEC7ADB-AC87-4876-84A0-2E5B22D6BEED}"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6FA712F-1B2C-46C9-A284-9493DD7128FD}" type="slidenum">
              <a:rPr lang="en-US" altLang="ja-JP"/>
              <a:pPr/>
              <a:t>‹#›</a:t>
            </a:fld>
            <a:endParaRPr lang="en-US" altLang="ja-JP"/>
          </a:p>
        </p:txBody>
      </p:sp>
    </p:spTree>
    <p:extLst>
      <p:ext uri="{BB962C8B-B14F-4D97-AF65-F5344CB8AC3E}">
        <p14:creationId xmlns:p14="http://schemas.microsoft.com/office/powerpoint/2010/main" val="25143881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16822" y="720091"/>
            <a:ext cx="4761182" cy="2520315"/>
          </a:xfrm>
        </p:spPr>
        <p:txBody>
          <a:bodyPr anchor="b"/>
          <a:lstStyle>
            <a:lvl1pPr>
              <a:defRPr sz="4900"/>
            </a:lvl1pPr>
          </a:lstStyle>
          <a:p>
            <a:r>
              <a:rPr lang="ja-JP" altLang="en-US"/>
              <a:t>マスター タイトルの書式設定</a:t>
            </a:r>
            <a:endParaRPr lang="en-US" dirty="0"/>
          </a:p>
        </p:txBody>
      </p:sp>
      <p:sp>
        <p:nvSpPr>
          <p:cNvPr id="3" name="Content Placeholder 2"/>
          <p:cNvSpPr>
            <a:spLocks noGrp="1"/>
          </p:cNvSpPr>
          <p:nvPr>
            <p:ph idx="1"/>
          </p:nvPr>
        </p:nvSpPr>
        <p:spPr>
          <a:xfrm>
            <a:off x="6275844" y="1555198"/>
            <a:ext cx="7473345" cy="7675959"/>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16822" y="3240407"/>
            <a:ext cx="4761182" cy="6003251"/>
          </a:xfrm>
        </p:spPr>
        <p:txBody>
          <a:bodyPr/>
          <a:lstStyle>
            <a:lvl1pPr marL="0" indent="0">
              <a:buNone/>
              <a:defRPr sz="2600"/>
            </a:lvl1pPr>
            <a:lvl2pPr marL="708527" indent="0">
              <a:buNone/>
              <a:defRPr sz="2200"/>
            </a:lvl2pPr>
            <a:lvl3pPr marL="1417056" indent="0">
              <a:buNone/>
              <a:defRPr sz="1900"/>
            </a:lvl3pPr>
            <a:lvl4pPr marL="2125584" indent="0">
              <a:buNone/>
              <a:defRPr sz="1400"/>
            </a:lvl4pPr>
            <a:lvl5pPr marL="2834112" indent="0">
              <a:buNone/>
              <a:defRPr sz="1400"/>
            </a:lvl5pPr>
            <a:lvl6pPr marL="3542640" indent="0">
              <a:buNone/>
              <a:defRPr sz="1400"/>
            </a:lvl6pPr>
            <a:lvl7pPr marL="4251168" indent="0">
              <a:buNone/>
              <a:defRPr sz="1400"/>
            </a:lvl7pPr>
            <a:lvl8pPr marL="4959696" indent="0">
              <a:buNone/>
              <a:defRPr sz="1400"/>
            </a:lvl8pPr>
            <a:lvl9pPr marL="5668223" indent="0">
              <a:buNone/>
              <a:defRPr sz="14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10189C8F-C289-4ACE-9D6C-6A3000909DED}"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5FEE0B4-4EDD-4527-A8B6-F97CB90E3182}" type="slidenum">
              <a:rPr lang="en-US" altLang="ja-JP"/>
              <a:pPr/>
              <a:t>‹#›</a:t>
            </a:fld>
            <a:endParaRPr lang="en-US" altLang="ja-JP"/>
          </a:p>
        </p:txBody>
      </p:sp>
    </p:spTree>
    <p:extLst>
      <p:ext uri="{BB962C8B-B14F-4D97-AF65-F5344CB8AC3E}">
        <p14:creationId xmlns:p14="http://schemas.microsoft.com/office/powerpoint/2010/main" val="301529256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16822" y="720091"/>
            <a:ext cx="4761182" cy="2520315"/>
          </a:xfrm>
        </p:spPr>
        <p:txBody>
          <a:bodyPr anchor="b"/>
          <a:lstStyle>
            <a:lvl1pPr>
              <a:defRPr sz="49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275844" y="1555198"/>
            <a:ext cx="7473345" cy="7675959"/>
          </a:xfrm>
        </p:spPr>
        <p:txBody>
          <a:bodyPr rtlCol="0">
            <a:normAutofit/>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1016822" y="3240407"/>
            <a:ext cx="4761182" cy="6003251"/>
          </a:xfrm>
        </p:spPr>
        <p:txBody>
          <a:bodyPr/>
          <a:lstStyle>
            <a:lvl1pPr marL="0" indent="0">
              <a:buNone/>
              <a:defRPr sz="2600"/>
            </a:lvl1pPr>
            <a:lvl2pPr marL="708527" indent="0">
              <a:buNone/>
              <a:defRPr sz="2200"/>
            </a:lvl2pPr>
            <a:lvl3pPr marL="1417056" indent="0">
              <a:buNone/>
              <a:defRPr sz="1900"/>
            </a:lvl3pPr>
            <a:lvl4pPr marL="2125584" indent="0">
              <a:buNone/>
              <a:defRPr sz="1400"/>
            </a:lvl4pPr>
            <a:lvl5pPr marL="2834112" indent="0">
              <a:buNone/>
              <a:defRPr sz="1400"/>
            </a:lvl5pPr>
            <a:lvl6pPr marL="3542640" indent="0">
              <a:buNone/>
              <a:defRPr sz="1400"/>
            </a:lvl6pPr>
            <a:lvl7pPr marL="4251168" indent="0">
              <a:buNone/>
              <a:defRPr sz="1400"/>
            </a:lvl7pPr>
            <a:lvl8pPr marL="4959696" indent="0">
              <a:buNone/>
              <a:defRPr sz="1400"/>
            </a:lvl8pPr>
            <a:lvl9pPr marL="5668223" indent="0">
              <a:buNone/>
              <a:defRPr sz="1400"/>
            </a:lvl9pPr>
          </a:lstStyle>
          <a:p>
            <a:pPr lvl="0"/>
            <a:r>
              <a:rPr lang="ja-JP" altLang="en-US"/>
              <a:t>マスター テキストの書式設定</a:t>
            </a:r>
          </a:p>
        </p:txBody>
      </p:sp>
      <p:sp>
        <p:nvSpPr>
          <p:cNvPr id="5" name="Date Placeholder 3"/>
          <p:cNvSpPr>
            <a:spLocks noGrp="1"/>
          </p:cNvSpPr>
          <p:nvPr>
            <p:ph type="dt" sz="half" idx="10"/>
          </p:nvPr>
        </p:nvSpPr>
        <p:spPr/>
        <p:txBody>
          <a:bodyPr/>
          <a:lstStyle>
            <a:lvl1pPr>
              <a:defRPr/>
            </a:lvl1pPr>
          </a:lstStyle>
          <a:p>
            <a:pPr>
              <a:defRPr/>
            </a:pPr>
            <a:fld id="{6D3C903E-1A7E-4E7B-9B8E-7E88531BFA6F}"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2C381F8-3044-4F13-B18E-C91B0712A71E}" type="slidenum">
              <a:rPr lang="en-US" altLang="ja-JP"/>
              <a:pPr/>
              <a:t>‹#›</a:t>
            </a:fld>
            <a:endParaRPr lang="en-US" altLang="ja-JP"/>
          </a:p>
        </p:txBody>
      </p:sp>
    </p:spTree>
    <p:extLst>
      <p:ext uri="{BB962C8B-B14F-4D97-AF65-F5344CB8AC3E}">
        <p14:creationId xmlns:p14="http://schemas.microsoft.com/office/powerpoint/2010/main" val="370808865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3240FCE3-9263-4E3D-A893-2938DF5D3ED8}"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AE422E0-7DF4-4147-BE02-8884CCC298AE}" type="slidenum">
              <a:rPr lang="en-US" altLang="ja-JP"/>
              <a:pPr/>
              <a:t>‹#›</a:t>
            </a:fld>
            <a:endParaRPr lang="en-US" altLang="ja-JP"/>
          </a:p>
        </p:txBody>
      </p:sp>
    </p:spTree>
    <p:extLst>
      <p:ext uri="{BB962C8B-B14F-4D97-AF65-F5344CB8AC3E}">
        <p14:creationId xmlns:p14="http://schemas.microsoft.com/office/powerpoint/2010/main" val="357899184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4176" y="575073"/>
            <a:ext cx="3183091" cy="915364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14900" y="575073"/>
            <a:ext cx="9364747" cy="915364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5B0E122A-DFE9-442D-B78E-D8ED9E05BF7C}"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10F376B-35D1-4869-9BC4-6802520F33E3}" type="slidenum">
              <a:rPr lang="en-US" altLang="ja-JP"/>
              <a:pPr/>
              <a:t>‹#›</a:t>
            </a:fld>
            <a:endParaRPr lang="en-US" altLang="ja-JP"/>
          </a:p>
        </p:txBody>
      </p:sp>
    </p:spTree>
    <p:extLst>
      <p:ext uri="{BB962C8B-B14F-4D97-AF65-F5344CB8AC3E}">
        <p14:creationId xmlns:p14="http://schemas.microsoft.com/office/powerpoint/2010/main" val="16913968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07162" y="1767722"/>
            <a:ext cx="12547839" cy="3760470"/>
          </a:xfrm>
        </p:spPr>
        <p:txBody>
          <a:bodyPr anchor="b"/>
          <a:lstStyle>
            <a:lvl1pPr algn="ctr">
              <a:defRPr sz="9450"/>
            </a:lvl1pPr>
          </a:lstStyle>
          <a:p>
            <a:r>
              <a:rPr lang="ja-JP" altLang="en-US"/>
              <a:t>マスター タイトルの書式設定</a:t>
            </a:r>
            <a:endParaRPr lang="en-US" dirty="0"/>
          </a:p>
        </p:txBody>
      </p:sp>
      <p:sp>
        <p:nvSpPr>
          <p:cNvPr id="3" name="Subtitle 2"/>
          <p:cNvSpPr>
            <a:spLocks noGrp="1"/>
          </p:cNvSpPr>
          <p:nvPr>
            <p:ph type="subTitle" idx="1"/>
          </p:nvPr>
        </p:nvSpPr>
        <p:spPr>
          <a:xfrm>
            <a:off x="1845271" y="5673210"/>
            <a:ext cx="11071622" cy="2607825"/>
          </a:xfrm>
        </p:spPr>
        <p:txBody>
          <a:bodyPr/>
          <a:lstStyle>
            <a:lvl1pPr marL="0" indent="0" algn="ctr">
              <a:buNone/>
              <a:defRPr sz="3780"/>
            </a:lvl1pPr>
            <a:lvl2pPr marL="720090" indent="0" algn="ctr">
              <a:buNone/>
              <a:defRPr sz="3150"/>
            </a:lvl2pPr>
            <a:lvl3pPr marL="1440180" indent="0" algn="ctr">
              <a:buNone/>
              <a:defRPr sz="2835"/>
            </a:lvl3pPr>
            <a:lvl4pPr marL="2160270" indent="0" algn="ctr">
              <a:buNone/>
              <a:defRPr sz="2520"/>
            </a:lvl4pPr>
            <a:lvl5pPr marL="2880360" indent="0" algn="ctr">
              <a:buNone/>
              <a:defRPr sz="2520"/>
            </a:lvl5pPr>
            <a:lvl6pPr marL="3600450" indent="0" algn="ctr">
              <a:buNone/>
              <a:defRPr sz="2520"/>
            </a:lvl6pPr>
            <a:lvl7pPr marL="4320540" indent="0" algn="ctr">
              <a:buNone/>
              <a:defRPr sz="2520"/>
            </a:lvl7pPr>
            <a:lvl8pPr marL="5040630" indent="0" algn="ctr">
              <a:buNone/>
              <a:defRPr sz="2520"/>
            </a:lvl8pPr>
            <a:lvl9pPr marL="5760720" indent="0" algn="ctr">
              <a:buNone/>
              <a:defRPr sz="252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pPr defTabSz="720090"/>
            <a:fld id="{02A0EC0B-9B85-44E4-AF9E-5AEACF13C70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224501944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720090"/>
            <a:fld id="{05B89116-0247-4027-BCE5-540DEBCACD08}"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74474143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07211" y="2692840"/>
            <a:ext cx="12732366" cy="4493061"/>
          </a:xfrm>
        </p:spPr>
        <p:txBody>
          <a:bodyPr anchor="b"/>
          <a:lstStyle>
            <a:lvl1pPr>
              <a:defRPr sz="945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07211" y="7228406"/>
            <a:ext cx="12732366" cy="2362795"/>
          </a:xfrm>
        </p:spPr>
        <p:txBody>
          <a:bodyPr/>
          <a:lstStyle>
            <a:lvl1pPr marL="0" indent="0">
              <a:buNone/>
              <a:defRPr sz="3780">
                <a:solidFill>
                  <a:schemeClr val="tx1"/>
                </a:solidFill>
              </a:defRPr>
            </a:lvl1pPr>
            <a:lvl2pPr marL="720090" indent="0">
              <a:buNone/>
              <a:defRPr sz="3150">
                <a:solidFill>
                  <a:schemeClr val="tx1">
                    <a:tint val="75000"/>
                  </a:schemeClr>
                </a:solidFill>
              </a:defRPr>
            </a:lvl2pPr>
            <a:lvl3pPr marL="1440180" indent="0">
              <a:buNone/>
              <a:defRPr sz="2835">
                <a:solidFill>
                  <a:schemeClr val="tx1">
                    <a:tint val="75000"/>
                  </a:schemeClr>
                </a:solidFill>
              </a:defRPr>
            </a:lvl3pPr>
            <a:lvl4pPr marL="2160270" indent="0">
              <a:buNone/>
              <a:defRPr sz="2520">
                <a:solidFill>
                  <a:schemeClr val="tx1">
                    <a:tint val="75000"/>
                  </a:schemeClr>
                </a:solidFill>
              </a:defRPr>
            </a:lvl4pPr>
            <a:lvl5pPr marL="2880360" indent="0">
              <a:buNone/>
              <a:defRPr sz="2520">
                <a:solidFill>
                  <a:schemeClr val="tx1">
                    <a:tint val="75000"/>
                  </a:schemeClr>
                </a:solidFill>
              </a:defRPr>
            </a:lvl5pPr>
            <a:lvl6pPr marL="3600450" indent="0">
              <a:buNone/>
              <a:defRPr sz="2520">
                <a:solidFill>
                  <a:schemeClr val="tx1">
                    <a:tint val="75000"/>
                  </a:schemeClr>
                </a:solidFill>
              </a:defRPr>
            </a:lvl6pPr>
            <a:lvl7pPr marL="4320540" indent="0">
              <a:buNone/>
              <a:defRPr sz="2520">
                <a:solidFill>
                  <a:schemeClr val="tx1">
                    <a:tint val="75000"/>
                  </a:schemeClr>
                </a:solidFill>
              </a:defRPr>
            </a:lvl7pPr>
            <a:lvl8pPr marL="5040630" indent="0">
              <a:buNone/>
              <a:defRPr sz="2520">
                <a:solidFill>
                  <a:schemeClr val="tx1">
                    <a:tint val="75000"/>
                  </a:schemeClr>
                </a:solidFill>
              </a:defRPr>
            </a:lvl8pPr>
            <a:lvl9pPr marL="5760720" indent="0">
              <a:buNone/>
              <a:defRPr sz="252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pPr defTabSz="720090"/>
            <a:fld id="{A3E01352-5872-4F4C-BE56-1BB534050AAE}"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1649817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758AB16A-2EDA-4030-B973-54693325B773}" type="datetime1">
              <a:rPr lang="ja-JP" altLang="en-US" smtClean="0">
                <a:solidFill>
                  <a:srgbClr val="000000"/>
                </a:solidFill>
              </a:rPr>
              <a:t>2023/8/15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C8395DE-57B5-42FE-8A27-F0EA7D6F404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255879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14899" y="2875360"/>
            <a:ext cx="6273919" cy="68533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473345" y="2875360"/>
            <a:ext cx="6273919" cy="68533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pPr defTabSz="720090"/>
            <a:fld id="{4E639756-7F49-4B04-88E7-A0B444043198}"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9704754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16821" y="575074"/>
            <a:ext cx="12732366" cy="208776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6823" y="2647832"/>
            <a:ext cx="6245086" cy="1297661"/>
          </a:xfrm>
        </p:spPr>
        <p:txBody>
          <a:bodyPr anchor="b"/>
          <a:lstStyle>
            <a:lvl1pPr marL="0" indent="0">
              <a:buNone/>
              <a:defRPr sz="3780" b="1"/>
            </a:lvl1pPr>
            <a:lvl2pPr marL="720090" indent="0">
              <a:buNone/>
              <a:defRPr sz="3150" b="1"/>
            </a:lvl2pPr>
            <a:lvl3pPr marL="1440180" indent="0">
              <a:buNone/>
              <a:defRPr sz="2835" b="1"/>
            </a:lvl3pPr>
            <a:lvl4pPr marL="2160270" indent="0">
              <a:buNone/>
              <a:defRPr sz="2520" b="1"/>
            </a:lvl4pPr>
            <a:lvl5pPr marL="2880360" indent="0">
              <a:buNone/>
              <a:defRPr sz="2520" b="1"/>
            </a:lvl5pPr>
            <a:lvl6pPr marL="3600450" indent="0">
              <a:buNone/>
              <a:defRPr sz="2520" b="1"/>
            </a:lvl6pPr>
            <a:lvl7pPr marL="4320540" indent="0">
              <a:buNone/>
              <a:defRPr sz="2520" b="1"/>
            </a:lvl7pPr>
            <a:lvl8pPr marL="5040630" indent="0">
              <a:buNone/>
              <a:defRPr sz="2520" b="1"/>
            </a:lvl8pPr>
            <a:lvl9pPr marL="5760720" indent="0">
              <a:buNone/>
              <a:defRPr sz="2520" b="1"/>
            </a:lvl9pPr>
          </a:lstStyle>
          <a:p>
            <a:pPr lvl="0"/>
            <a:r>
              <a:rPr lang="ja-JP" altLang="en-US"/>
              <a:t>マスター テキストの書式設定</a:t>
            </a:r>
          </a:p>
        </p:txBody>
      </p:sp>
      <p:sp>
        <p:nvSpPr>
          <p:cNvPr id="4" name="Content Placeholder 3"/>
          <p:cNvSpPr>
            <a:spLocks noGrp="1"/>
          </p:cNvSpPr>
          <p:nvPr>
            <p:ph sz="half" idx="2"/>
          </p:nvPr>
        </p:nvSpPr>
        <p:spPr>
          <a:xfrm>
            <a:off x="1016823" y="3945493"/>
            <a:ext cx="6245086" cy="58032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73346" y="2647832"/>
            <a:ext cx="6275842" cy="1297661"/>
          </a:xfrm>
        </p:spPr>
        <p:txBody>
          <a:bodyPr anchor="b"/>
          <a:lstStyle>
            <a:lvl1pPr marL="0" indent="0">
              <a:buNone/>
              <a:defRPr sz="3780" b="1"/>
            </a:lvl1pPr>
            <a:lvl2pPr marL="720090" indent="0">
              <a:buNone/>
              <a:defRPr sz="3150" b="1"/>
            </a:lvl2pPr>
            <a:lvl3pPr marL="1440180" indent="0">
              <a:buNone/>
              <a:defRPr sz="2835" b="1"/>
            </a:lvl3pPr>
            <a:lvl4pPr marL="2160270" indent="0">
              <a:buNone/>
              <a:defRPr sz="2520" b="1"/>
            </a:lvl4pPr>
            <a:lvl5pPr marL="2880360" indent="0">
              <a:buNone/>
              <a:defRPr sz="2520" b="1"/>
            </a:lvl5pPr>
            <a:lvl6pPr marL="3600450" indent="0">
              <a:buNone/>
              <a:defRPr sz="2520" b="1"/>
            </a:lvl6pPr>
            <a:lvl7pPr marL="4320540" indent="0">
              <a:buNone/>
              <a:defRPr sz="2520" b="1"/>
            </a:lvl7pPr>
            <a:lvl8pPr marL="5040630" indent="0">
              <a:buNone/>
              <a:defRPr sz="2520" b="1"/>
            </a:lvl8pPr>
            <a:lvl9pPr marL="5760720" indent="0">
              <a:buNone/>
              <a:defRPr sz="2520" b="1"/>
            </a:lvl9pPr>
          </a:lstStyle>
          <a:p>
            <a:pPr lvl="0"/>
            <a:r>
              <a:rPr lang="ja-JP" altLang="en-US"/>
              <a:t>マスター テキストの書式設定</a:t>
            </a:r>
          </a:p>
        </p:txBody>
      </p:sp>
      <p:sp>
        <p:nvSpPr>
          <p:cNvPr id="6" name="Content Placeholder 5"/>
          <p:cNvSpPr>
            <a:spLocks noGrp="1"/>
          </p:cNvSpPr>
          <p:nvPr>
            <p:ph sz="quarter" idx="4"/>
          </p:nvPr>
        </p:nvSpPr>
        <p:spPr>
          <a:xfrm>
            <a:off x="7473346" y="3945493"/>
            <a:ext cx="6275842" cy="58032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pPr defTabSz="720090"/>
            <a:fld id="{828B03F0-167E-4B5D-9AF6-E04B9580FCBD}"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37966466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pPr defTabSz="720090"/>
            <a:fld id="{92E9D350-A084-41E3-9FF7-344FA8B1A21E}"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3837849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720090"/>
            <a:fld id="{9D535762-18F5-4D38-A8C5-B1ABCFC79A7C}"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37864982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16821" y="720090"/>
            <a:ext cx="4761182" cy="2520315"/>
          </a:xfrm>
        </p:spPr>
        <p:txBody>
          <a:bodyPr anchor="b"/>
          <a:lstStyle>
            <a:lvl1pPr>
              <a:defRPr sz="5040"/>
            </a:lvl1pPr>
          </a:lstStyle>
          <a:p>
            <a:r>
              <a:rPr lang="ja-JP" altLang="en-US"/>
              <a:t>マスター タイトルの書式設定</a:t>
            </a:r>
            <a:endParaRPr lang="en-US" dirty="0"/>
          </a:p>
        </p:txBody>
      </p:sp>
      <p:sp>
        <p:nvSpPr>
          <p:cNvPr id="3" name="Content Placeholder 2"/>
          <p:cNvSpPr>
            <a:spLocks noGrp="1"/>
          </p:cNvSpPr>
          <p:nvPr>
            <p:ph idx="1"/>
          </p:nvPr>
        </p:nvSpPr>
        <p:spPr>
          <a:xfrm>
            <a:off x="6275842" y="1555197"/>
            <a:ext cx="7473345" cy="7675959"/>
          </a:xfrm>
        </p:spPr>
        <p:txBody>
          <a:bodyPr/>
          <a:lstStyle>
            <a:lvl1pPr>
              <a:defRPr sz="5040"/>
            </a:lvl1pPr>
            <a:lvl2pPr>
              <a:defRPr sz="4410"/>
            </a:lvl2pPr>
            <a:lvl3pPr>
              <a:defRPr sz="3780"/>
            </a:lvl3pPr>
            <a:lvl4pPr>
              <a:defRPr sz="3150"/>
            </a:lvl4pPr>
            <a:lvl5pPr>
              <a:defRPr sz="3150"/>
            </a:lvl5pPr>
            <a:lvl6pPr>
              <a:defRPr sz="3150"/>
            </a:lvl6pPr>
            <a:lvl7pPr>
              <a:defRPr sz="3150"/>
            </a:lvl7pPr>
            <a:lvl8pPr>
              <a:defRPr sz="3150"/>
            </a:lvl8pPr>
            <a:lvl9pPr>
              <a:defRPr sz="31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16821" y="3240405"/>
            <a:ext cx="4761182" cy="6003251"/>
          </a:xfrm>
        </p:spPr>
        <p:txBody>
          <a:bodyPr/>
          <a:lstStyle>
            <a:lvl1pPr marL="0" indent="0">
              <a:buNone/>
              <a:defRPr sz="2520"/>
            </a:lvl1pPr>
            <a:lvl2pPr marL="720090" indent="0">
              <a:buNone/>
              <a:defRPr sz="2205"/>
            </a:lvl2pPr>
            <a:lvl3pPr marL="1440180" indent="0">
              <a:buNone/>
              <a:defRPr sz="1890"/>
            </a:lvl3pPr>
            <a:lvl4pPr marL="2160270" indent="0">
              <a:buNone/>
              <a:defRPr sz="1575"/>
            </a:lvl4pPr>
            <a:lvl5pPr marL="2880360" indent="0">
              <a:buNone/>
              <a:defRPr sz="1575"/>
            </a:lvl5pPr>
            <a:lvl6pPr marL="3600450" indent="0">
              <a:buNone/>
              <a:defRPr sz="1575"/>
            </a:lvl6pPr>
            <a:lvl7pPr marL="4320540" indent="0">
              <a:buNone/>
              <a:defRPr sz="1575"/>
            </a:lvl7pPr>
            <a:lvl8pPr marL="5040630" indent="0">
              <a:buNone/>
              <a:defRPr sz="1575"/>
            </a:lvl8pPr>
            <a:lvl9pPr marL="5760720" indent="0">
              <a:buNone/>
              <a:defRPr sz="15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720090"/>
            <a:fld id="{54B05E31-3AD1-4DE3-8BFE-D973F4412721}"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37911074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16821" y="720090"/>
            <a:ext cx="4761182" cy="2520315"/>
          </a:xfrm>
        </p:spPr>
        <p:txBody>
          <a:bodyPr anchor="b"/>
          <a:lstStyle>
            <a:lvl1pPr>
              <a:defRPr sz="504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275842" y="1555197"/>
            <a:ext cx="7473345" cy="7675959"/>
          </a:xfrm>
        </p:spPr>
        <p:txBody>
          <a:bodyPr anchor="t"/>
          <a:lstStyle>
            <a:lvl1pPr marL="0" indent="0">
              <a:buNone/>
              <a:defRPr sz="5040"/>
            </a:lvl1pPr>
            <a:lvl2pPr marL="720090" indent="0">
              <a:buNone/>
              <a:defRPr sz="4410"/>
            </a:lvl2pPr>
            <a:lvl3pPr marL="1440180" indent="0">
              <a:buNone/>
              <a:defRPr sz="3780"/>
            </a:lvl3pPr>
            <a:lvl4pPr marL="2160270" indent="0">
              <a:buNone/>
              <a:defRPr sz="3150"/>
            </a:lvl4pPr>
            <a:lvl5pPr marL="2880360" indent="0">
              <a:buNone/>
              <a:defRPr sz="3150"/>
            </a:lvl5pPr>
            <a:lvl6pPr marL="3600450" indent="0">
              <a:buNone/>
              <a:defRPr sz="3150"/>
            </a:lvl6pPr>
            <a:lvl7pPr marL="4320540" indent="0">
              <a:buNone/>
              <a:defRPr sz="3150"/>
            </a:lvl7pPr>
            <a:lvl8pPr marL="5040630" indent="0">
              <a:buNone/>
              <a:defRPr sz="3150"/>
            </a:lvl8pPr>
            <a:lvl9pPr marL="5760720" indent="0">
              <a:buNone/>
              <a:defRPr sz="315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16821" y="3240405"/>
            <a:ext cx="4761182" cy="6003251"/>
          </a:xfrm>
        </p:spPr>
        <p:txBody>
          <a:bodyPr/>
          <a:lstStyle>
            <a:lvl1pPr marL="0" indent="0">
              <a:buNone/>
              <a:defRPr sz="2520"/>
            </a:lvl1pPr>
            <a:lvl2pPr marL="720090" indent="0">
              <a:buNone/>
              <a:defRPr sz="2205"/>
            </a:lvl2pPr>
            <a:lvl3pPr marL="1440180" indent="0">
              <a:buNone/>
              <a:defRPr sz="1890"/>
            </a:lvl3pPr>
            <a:lvl4pPr marL="2160270" indent="0">
              <a:buNone/>
              <a:defRPr sz="1575"/>
            </a:lvl4pPr>
            <a:lvl5pPr marL="2880360" indent="0">
              <a:buNone/>
              <a:defRPr sz="1575"/>
            </a:lvl5pPr>
            <a:lvl6pPr marL="3600450" indent="0">
              <a:buNone/>
              <a:defRPr sz="1575"/>
            </a:lvl6pPr>
            <a:lvl7pPr marL="4320540" indent="0">
              <a:buNone/>
              <a:defRPr sz="1575"/>
            </a:lvl7pPr>
            <a:lvl8pPr marL="5040630" indent="0">
              <a:buNone/>
              <a:defRPr sz="1575"/>
            </a:lvl8pPr>
            <a:lvl9pPr marL="5760720" indent="0">
              <a:buNone/>
              <a:defRPr sz="15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pPr defTabSz="720090"/>
            <a:fld id="{757E5ED7-038E-4BA9-A001-99E86681ACA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382233877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720090"/>
            <a:fld id="{22C18041-9C89-431E-AC8E-71ACB74485A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20139948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4174" y="575072"/>
            <a:ext cx="3183091" cy="915364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14900" y="575072"/>
            <a:ext cx="9364747" cy="915364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pPr defTabSz="720090"/>
            <a:fld id="{1530EEBE-AD59-4673-8A6C-88EEDB0C09E9}"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pPr defTabSz="720090"/>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27403367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4" name="Freeform 4"/>
          <p:cNvSpPr>
            <a:spLocks/>
          </p:cNvSpPr>
          <p:nvPr/>
        </p:nvSpPr>
        <p:spPr bwMode="auto">
          <a:xfrm>
            <a:off x="461270" y="4415713"/>
            <a:ext cx="2322" cy="4780617"/>
          </a:xfrm>
          <a:custGeom>
            <a:avLst/>
            <a:gdLst>
              <a:gd name="T0" fmla="*/ 0 w 4763"/>
              <a:gd name="T1" fmla="*/ 0 h 1912"/>
              <a:gd name="T2" fmla="*/ 0 w 4763"/>
              <a:gd name="T3" fmla="*/ 2147483646 h 1912"/>
              <a:gd name="T4" fmla="*/ 0 w 4763"/>
              <a:gd name="T5" fmla="*/ 2147483646 h 1912"/>
              <a:gd name="T6" fmla="*/ 0 w 4763"/>
              <a:gd name="T7" fmla="*/ 2147483646 h 1912"/>
              <a:gd name="T8" fmla="*/ 0 w 4763"/>
              <a:gd name="T9" fmla="*/ 2147483646 h 1912"/>
              <a:gd name="T10" fmla="*/ 0 w 4763"/>
              <a:gd name="T11" fmla="*/ 2147483646 h 1912"/>
              <a:gd name="T12" fmla="*/ 0 w 4763"/>
              <a:gd name="T13" fmla="*/ 0 h 1912"/>
              <a:gd name="T14" fmla="*/ 0 w 4763"/>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763"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lIns="141705" tIns="70853" rIns="141705" bIns="70853"/>
          <a:lstStyle/>
          <a:p>
            <a:pPr marL="0" marR="0" lvl="0" indent="0" algn="l" defTabSz="1036531" rtl="0" eaLnBrk="0" fontAlgn="base" latinLnBrk="0" hangingPunct="0">
              <a:lnSpc>
                <a:spcPct val="100000"/>
              </a:lnSpc>
              <a:spcBef>
                <a:spcPct val="0"/>
              </a:spcBef>
              <a:spcAft>
                <a:spcPct val="0"/>
              </a:spcAft>
              <a:buClrTx/>
              <a:buSzTx/>
              <a:buFontTx/>
              <a:buNone/>
              <a:tabLst/>
              <a:defRPr/>
            </a:pPr>
            <a:endParaRPr kumimoji="0" lang="ja-JP" altLang="en-US" sz="400" b="0" i="0" u="none" strike="noStrike" kern="1200" cap="none" spc="0" normalizeH="0" baseline="0" noProof="0">
              <a:ln>
                <a:noFill/>
              </a:ln>
              <a:solidFill>
                <a:srgbClr val="FFFFFF"/>
              </a:solidFill>
              <a:effectLst/>
              <a:uLnTx/>
              <a:uFillTx/>
              <a:latin typeface="Tahoma"/>
              <a:ea typeface="ＭＳ Ｐゴシック"/>
              <a:cs typeface="+mn-cs"/>
            </a:endParaRPr>
          </a:p>
        </p:txBody>
      </p:sp>
      <p:sp>
        <p:nvSpPr>
          <p:cNvPr id="7170" name="Rectangle 2"/>
          <p:cNvSpPr>
            <a:spLocks noGrp="1" noChangeArrowheads="1"/>
          </p:cNvSpPr>
          <p:nvPr>
            <p:ph type="ctrTitle" sz="quarter"/>
          </p:nvPr>
        </p:nvSpPr>
        <p:spPr>
          <a:xfrm>
            <a:off x="1107512" y="3145555"/>
            <a:ext cx="12547144" cy="2255121"/>
          </a:xfrm>
        </p:spPr>
        <p:txBody>
          <a:bodyPr anchor="b" anchorCtr="1"/>
          <a:lstStyle>
            <a:lvl1pPr algn="ctr">
              <a:defRPr/>
            </a:lvl1pPr>
          </a:lstStyle>
          <a:p>
            <a:pPr lvl="0"/>
            <a:r>
              <a:rPr lang="ja-JP" altLang="en-US" noProof="0"/>
              <a:t>マスタ タイトルの書式設定</a:t>
            </a:r>
          </a:p>
        </p:txBody>
      </p:sp>
      <p:sp>
        <p:nvSpPr>
          <p:cNvPr id="7171" name="Rectangle 3"/>
          <p:cNvSpPr>
            <a:spLocks noGrp="1" noChangeArrowheads="1"/>
          </p:cNvSpPr>
          <p:nvPr>
            <p:ph type="subTitle" sz="quarter" idx="1"/>
          </p:nvPr>
        </p:nvSpPr>
        <p:spPr>
          <a:xfrm>
            <a:off x="2214248" y="6120873"/>
            <a:ext cx="10333669" cy="2760221"/>
          </a:xfrm>
        </p:spPr>
        <p:txBody>
          <a:bodyPr/>
          <a:lstStyle>
            <a:lvl1pPr marL="0" indent="0" algn="ctr">
              <a:buFontTx/>
              <a:buNone/>
              <a:defRPr/>
            </a:lvl1pPr>
          </a:lstStyle>
          <a:p>
            <a:pPr lvl="0"/>
            <a:r>
              <a:rPr lang="ja-JP" altLang="en-US" noProof="0"/>
              <a:t>マスタ サブタイトルの書式設定</a:t>
            </a:r>
          </a:p>
        </p:txBody>
      </p:sp>
      <p:sp>
        <p:nvSpPr>
          <p:cNvPr id="5" name="Rectangle 5"/>
          <p:cNvSpPr>
            <a:spLocks noGrp="1" noChangeArrowheads="1"/>
          </p:cNvSpPr>
          <p:nvPr>
            <p:ph type="ftr" sz="quarter" idx="10"/>
          </p:nvPr>
        </p:nvSpPr>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6"/>
          <p:cNvSpPr>
            <a:spLocks noGrp="1" noChangeArrowheads="1"/>
          </p:cNvSpPr>
          <p:nvPr>
            <p:ph type="sldNum" sz="quarter" idx="11"/>
          </p:nvPr>
        </p:nvSpPr>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9A5B5EDA-2F8F-4388-ACC8-927704C779C5}"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
        <p:nvSpPr>
          <p:cNvPr id="7" name="Rectangle 7"/>
          <p:cNvSpPr>
            <a:spLocks noGrp="1" noChangeArrowheads="1"/>
          </p:cNvSpPr>
          <p:nvPr>
            <p:ph type="dt" sz="quarter" idx="12"/>
          </p:nvPr>
        </p:nvSpPr>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99A81543-5692-4CDE-9D1B-DBE4B00999DC}"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Tree>
    <p:extLst>
      <p:ext uri="{BB962C8B-B14F-4D97-AF65-F5344CB8AC3E}">
        <p14:creationId xmlns:p14="http://schemas.microsoft.com/office/powerpoint/2010/main" val="20325192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AC462E5B-35BD-4EE9-BA8F-2BF8FF024E02}"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42AC3DDF-5BEB-4B32-969F-DCBEBE443116}"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9689904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solidFill>
                  <a:schemeClr val="tx1">
                    <a:tint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CFECDC2E-30E6-44BE-9EBD-3944B285EFD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698206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330" y="6940810"/>
            <a:ext cx="12547916" cy="2145368"/>
          </a:xfrm>
        </p:spPr>
        <p:txBody>
          <a:bodyPr anchor="t"/>
          <a:lstStyle>
            <a:lvl1pPr algn="l">
              <a:defRPr sz="1000" b="1" cap="all"/>
            </a:lvl1pPr>
          </a:lstStyle>
          <a:p>
            <a:r>
              <a:rPr lang="ja-JP" altLang="en-US"/>
              <a:t>マスター タイトルの書式設定</a:t>
            </a:r>
          </a:p>
        </p:txBody>
      </p:sp>
      <p:sp>
        <p:nvSpPr>
          <p:cNvPr id="3" name="テキスト プレースホルダー 2"/>
          <p:cNvSpPr>
            <a:spLocks noGrp="1"/>
          </p:cNvSpPr>
          <p:nvPr>
            <p:ph type="body" idx="1"/>
          </p:nvPr>
        </p:nvSpPr>
        <p:spPr>
          <a:xfrm>
            <a:off x="1166330" y="4577940"/>
            <a:ext cx="12547916" cy="2362871"/>
          </a:xfrm>
        </p:spPr>
        <p:txBody>
          <a:bodyPr anchor="b"/>
          <a:lstStyle>
            <a:lvl1pPr marL="0" indent="0">
              <a:buNone/>
              <a:defRPr sz="400"/>
            </a:lvl1pPr>
            <a:lvl2pPr marL="113506" indent="0">
              <a:buNone/>
              <a:defRPr sz="400"/>
            </a:lvl2pPr>
            <a:lvl3pPr marL="227013" indent="0">
              <a:buNone/>
              <a:defRPr sz="400"/>
            </a:lvl3pPr>
            <a:lvl4pPr marL="340519" indent="0">
              <a:buNone/>
              <a:defRPr sz="300"/>
            </a:lvl4pPr>
            <a:lvl5pPr marL="454025" indent="0">
              <a:buNone/>
              <a:defRPr sz="300"/>
            </a:lvl5pPr>
            <a:lvl6pPr marL="567531" indent="0">
              <a:buNone/>
              <a:defRPr sz="300"/>
            </a:lvl6pPr>
            <a:lvl7pPr marL="681037" indent="0">
              <a:buNone/>
              <a:defRPr sz="300"/>
            </a:lvl7pPr>
            <a:lvl8pPr marL="794543" indent="0">
              <a:buNone/>
              <a:defRPr sz="300"/>
            </a:lvl8pPr>
            <a:lvl9pPr marL="908049" indent="0">
              <a:buNone/>
              <a:defRPr sz="300"/>
            </a:lvl9pPr>
          </a:lstStyle>
          <a:p>
            <a:pPr lvl="0"/>
            <a:r>
              <a:rPr lang="ja-JP" altLang="en-US"/>
              <a:t>マスター テキストの書式設定</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BE392B5D-3209-413A-98D3-55E1C2AA7149}"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AA1C9452-0270-4EEB-A148-B4FD8F29570A}"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359219130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738341" y="3000555"/>
            <a:ext cx="6605592" cy="6480569"/>
          </a:xfrm>
        </p:spPr>
        <p:txBody>
          <a:bodyPr/>
          <a:lstStyle>
            <a:lvl1pPr>
              <a:defRPr sz="700"/>
            </a:lvl1pPr>
            <a:lvl2pPr>
              <a:defRPr sz="600"/>
            </a:lvl2pPr>
            <a:lvl3pPr>
              <a:defRPr sz="400"/>
            </a:lvl3pPr>
            <a:lvl4pPr>
              <a:defRPr sz="400"/>
            </a:lvl4pPr>
            <a:lvl5pPr>
              <a:defRPr sz="400"/>
            </a:lvl5pPr>
            <a:lvl6pPr>
              <a:defRPr sz="400"/>
            </a:lvl6pPr>
            <a:lvl7pPr>
              <a:defRPr sz="400"/>
            </a:lvl7pPr>
            <a:lvl8pPr>
              <a:defRPr sz="400"/>
            </a:lvl8pPr>
            <a:lvl9pPr>
              <a:defRPr sz="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7418234" y="3000555"/>
            <a:ext cx="6605592" cy="6480569"/>
          </a:xfrm>
        </p:spPr>
        <p:txBody>
          <a:bodyPr/>
          <a:lstStyle>
            <a:lvl1pPr>
              <a:defRPr sz="700"/>
            </a:lvl1pPr>
            <a:lvl2pPr>
              <a:defRPr sz="600"/>
            </a:lvl2pPr>
            <a:lvl3pPr>
              <a:defRPr sz="400"/>
            </a:lvl3pPr>
            <a:lvl4pPr>
              <a:defRPr sz="400"/>
            </a:lvl4pPr>
            <a:lvl5pPr>
              <a:defRPr sz="400"/>
            </a:lvl5pPr>
            <a:lvl6pPr>
              <a:defRPr sz="400"/>
            </a:lvl6pPr>
            <a:lvl7pPr>
              <a:defRPr sz="400"/>
            </a:lvl7pPr>
            <a:lvl8pPr>
              <a:defRPr sz="400"/>
            </a:lvl8pPr>
            <a:lvl9pPr>
              <a:defRPr sz="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8D6455CA-5B35-457B-B74C-797860749D66}"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DC43F30F-56F8-4F32-8FBB-245B334244C8}"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98278610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38341" y="432601"/>
            <a:ext cx="13285481" cy="1800092"/>
          </a:xfrm>
        </p:spPr>
        <p:txBody>
          <a:bodyPr/>
          <a:lstStyle>
            <a:lvl1pPr>
              <a:defRPr/>
            </a:lvl1pPr>
          </a:lstStyle>
          <a:p>
            <a:r>
              <a:rPr lang="ja-JP" altLang="en-US"/>
              <a:t>マスター タイトルの書式設定</a:t>
            </a:r>
          </a:p>
        </p:txBody>
      </p:sp>
      <p:sp>
        <p:nvSpPr>
          <p:cNvPr id="3" name="テキスト プレースホルダー 2"/>
          <p:cNvSpPr>
            <a:spLocks noGrp="1"/>
          </p:cNvSpPr>
          <p:nvPr>
            <p:ph type="body" idx="1"/>
          </p:nvPr>
        </p:nvSpPr>
        <p:spPr>
          <a:xfrm>
            <a:off x="738343" y="2417747"/>
            <a:ext cx="6522006" cy="1007796"/>
          </a:xfrm>
        </p:spPr>
        <p:txBody>
          <a:bodyPr anchor="b"/>
          <a:lstStyle>
            <a:lvl1pPr marL="0" indent="0">
              <a:buNone/>
              <a:defRPr sz="600" b="1"/>
            </a:lvl1pPr>
            <a:lvl2pPr marL="113506" indent="0">
              <a:buNone/>
              <a:defRPr sz="400" b="1"/>
            </a:lvl2pPr>
            <a:lvl3pPr marL="227013" indent="0">
              <a:buNone/>
              <a:defRPr sz="400" b="1"/>
            </a:lvl3pPr>
            <a:lvl4pPr marL="340519" indent="0">
              <a:buNone/>
              <a:defRPr sz="400" b="1"/>
            </a:lvl4pPr>
            <a:lvl5pPr marL="454025" indent="0">
              <a:buNone/>
              <a:defRPr sz="400" b="1"/>
            </a:lvl5pPr>
            <a:lvl6pPr marL="567531" indent="0">
              <a:buNone/>
              <a:defRPr sz="400" b="1"/>
            </a:lvl6pPr>
            <a:lvl7pPr marL="681037" indent="0">
              <a:buNone/>
              <a:defRPr sz="400" b="1"/>
            </a:lvl7pPr>
            <a:lvl8pPr marL="794543" indent="0">
              <a:buNone/>
              <a:defRPr sz="400" b="1"/>
            </a:lvl8pPr>
            <a:lvl9pPr marL="908049" indent="0">
              <a:buNone/>
              <a:defRPr sz="400" b="1"/>
            </a:lvl9pPr>
          </a:lstStyle>
          <a:p>
            <a:pPr lvl="0"/>
            <a:r>
              <a:rPr lang="ja-JP" altLang="en-US"/>
              <a:t>マスター テキストの書式設定</a:t>
            </a:r>
          </a:p>
        </p:txBody>
      </p:sp>
      <p:sp>
        <p:nvSpPr>
          <p:cNvPr id="4" name="コンテンツ プレースホルダー 3"/>
          <p:cNvSpPr>
            <a:spLocks noGrp="1"/>
          </p:cNvSpPr>
          <p:nvPr>
            <p:ph sz="half" idx="2"/>
          </p:nvPr>
        </p:nvSpPr>
        <p:spPr>
          <a:xfrm>
            <a:off x="738343" y="3425545"/>
            <a:ext cx="6522006" cy="6223012"/>
          </a:xfrm>
        </p:spPr>
        <p:txBody>
          <a:bodyPr/>
          <a:lstStyle>
            <a:lvl1pPr>
              <a:defRPr sz="600"/>
            </a:lvl1pPr>
            <a:lvl2pPr>
              <a:defRPr sz="400"/>
            </a:lvl2pPr>
            <a:lvl3pPr>
              <a:defRPr sz="400"/>
            </a:lvl3pPr>
            <a:lvl4pPr>
              <a:defRPr sz="400"/>
            </a:lvl4pPr>
            <a:lvl5pPr>
              <a:defRPr sz="400"/>
            </a:lvl5pPr>
            <a:lvl6pPr>
              <a:defRPr sz="400"/>
            </a:lvl6pPr>
            <a:lvl7pPr>
              <a:defRPr sz="400"/>
            </a:lvl7pPr>
            <a:lvl8pPr>
              <a:defRPr sz="400"/>
            </a:lvl8pPr>
            <a:lvl9pPr>
              <a:defRPr sz="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quarter" idx="3"/>
          </p:nvPr>
        </p:nvSpPr>
        <p:spPr>
          <a:xfrm>
            <a:off x="7498722" y="2417747"/>
            <a:ext cx="6525103" cy="1007796"/>
          </a:xfrm>
        </p:spPr>
        <p:txBody>
          <a:bodyPr anchor="b"/>
          <a:lstStyle>
            <a:lvl1pPr marL="0" indent="0">
              <a:buNone/>
              <a:defRPr sz="600" b="1"/>
            </a:lvl1pPr>
            <a:lvl2pPr marL="113506" indent="0">
              <a:buNone/>
              <a:defRPr sz="400" b="1"/>
            </a:lvl2pPr>
            <a:lvl3pPr marL="227013" indent="0">
              <a:buNone/>
              <a:defRPr sz="400" b="1"/>
            </a:lvl3pPr>
            <a:lvl4pPr marL="340519" indent="0">
              <a:buNone/>
              <a:defRPr sz="400" b="1"/>
            </a:lvl4pPr>
            <a:lvl5pPr marL="454025" indent="0">
              <a:buNone/>
              <a:defRPr sz="400" b="1"/>
            </a:lvl5pPr>
            <a:lvl6pPr marL="567531" indent="0">
              <a:buNone/>
              <a:defRPr sz="400" b="1"/>
            </a:lvl6pPr>
            <a:lvl7pPr marL="681037" indent="0">
              <a:buNone/>
              <a:defRPr sz="400" b="1"/>
            </a:lvl7pPr>
            <a:lvl8pPr marL="794543" indent="0">
              <a:buNone/>
              <a:defRPr sz="400" b="1"/>
            </a:lvl8pPr>
            <a:lvl9pPr marL="908049" indent="0">
              <a:buNone/>
              <a:defRPr sz="400" b="1"/>
            </a:lvl9pPr>
          </a:lstStyle>
          <a:p>
            <a:pPr lvl="0"/>
            <a:r>
              <a:rPr lang="ja-JP" altLang="en-US"/>
              <a:t>マスター テキストの書式設定</a:t>
            </a:r>
          </a:p>
        </p:txBody>
      </p:sp>
      <p:sp>
        <p:nvSpPr>
          <p:cNvPr id="6" name="コンテンツ プレースホルダー 5"/>
          <p:cNvSpPr>
            <a:spLocks noGrp="1"/>
          </p:cNvSpPr>
          <p:nvPr>
            <p:ph sz="quarter" idx="4"/>
          </p:nvPr>
        </p:nvSpPr>
        <p:spPr>
          <a:xfrm>
            <a:off x="7498722" y="3425545"/>
            <a:ext cx="6525103" cy="6223012"/>
          </a:xfrm>
        </p:spPr>
        <p:txBody>
          <a:bodyPr/>
          <a:lstStyle>
            <a:lvl1pPr>
              <a:defRPr sz="600"/>
            </a:lvl1pPr>
            <a:lvl2pPr>
              <a:defRPr sz="400"/>
            </a:lvl2pPr>
            <a:lvl3pPr>
              <a:defRPr sz="400"/>
            </a:lvl3pPr>
            <a:lvl4pPr>
              <a:defRPr sz="400"/>
            </a:lvl4pPr>
            <a:lvl5pPr>
              <a:defRPr sz="400"/>
            </a:lvl5pPr>
            <a:lvl6pPr>
              <a:defRPr sz="400"/>
            </a:lvl6pPr>
            <a:lvl7pPr>
              <a:defRPr sz="400"/>
            </a:lvl7pPr>
            <a:lvl8pPr>
              <a:defRPr sz="400"/>
            </a:lvl8pPr>
            <a:lvl9pPr>
              <a:defRPr sz="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8F2003F6-6589-468A-B27A-AF017028907E}"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8"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9"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F751E0D7-9EE8-4194-9CDF-ABA79A8E7A6A}"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319959689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1813E3E1-8808-441E-A079-1AAB0B072A26}"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4"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5"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DDCB9B96-6688-4241-B71B-8BB84C4AF9E5}"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1301708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9A45F983-4D4C-4A3A-88D2-C6A6286F1371}"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3"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4"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E2EC2EE7-C273-47DE-A075-F9C77FD5A1DA}"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17554788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342" y="430198"/>
            <a:ext cx="4856484" cy="1830132"/>
          </a:xfrm>
        </p:spPr>
        <p:txBody>
          <a:bodyPr anchor="b"/>
          <a:lstStyle>
            <a:lvl1pPr algn="l">
              <a:defRPr sz="400" b="1"/>
            </a:lvl1pPr>
          </a:lstStyle>
          <a:p>
            <a:r>
              <a:rPr lang="ja-JP" altLang="en-US"/>
              <a:t>マスター タイトルの書式設定</a:t>
            </a:r>
          </a:p>
        </p:txBody>
      </p:sp>
      <p:sp>
        <p:nvSpPr>
          <p:cNvPr id="3" name="コンテンツ プレースホルダー 2"/>
          <p:cNvSpPr>
            <a:spLocks noGrp="1"/>
          </p:cNvSpPr>
          <p:nvPr>
            <p:ph idx="1"/>
          </p:nvPr>
        </p:nvSpPr>
        <p:spPr>
          <a:xfrm>
            <a:off x="5771285" y="430197"/>
            <a:ext cx="8252540" cy="9218358"/>
          </a:xfrm>
        </p:spPr>
        <p:txBody>
          <a:bodyPr/>
          <a:lstStyle>
            <a:lvl1pPr>
              <a:defRPr sz="700"/>
            </a:lvl1pPr>
            <a:lvl2pPr>
              <a:defRPr sz="700"/>
            </a:lvl2pPr>
            <a:lvl3pPr>
              <a:defRPr sz="600"/>
            </a:lvl3pPr>
            <a:lvl4pPr>
              <a:defRPr sz="400"/>
            </a:lvl4pPr>
            <a:lvl5pPr>
              <a:defRPr sz="400"/>
            </a:lvl5pPr>
            <a:lvl6pPr>
              <a:defRPr sz="400"/>
            </a:lvl6pPr>
            <a:lvl7pPr>
              <a:defRPr sz="400"/>
            </a:lvl7pPr>
            <a:lvl8pPr>
              <a:defRPr sz="400"/>
            </a:lvl8pPr>
            <a:lvl9pPr>
              <a:defRPr sz="4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ー 3"/>
          <p:cNvSpPr>
            <a:spLocks noGrp="1"/>
          </p:cNvSpPr>
          <p:nvPr>
            <p:ph type="body" sz="half" idx="2"/>
          </p:nvPr>
        </p:nvSpPr>
        <p:spPr>
          <a:xfrm>
            <a:off x="738342" y="2260331"/>
            <a:ext cx="4856484" cy="7388226"/>
          </a:xfrm>
        </p:spPr>
        <p:txBody>
          <a:bodyPr/>
          <a:lstStyle>
            <a:lvl1pPr marL="0" indent="0">
              <a:buNone/>
              <a:defRPr sz="300"/>
            </a:lvl1pPr>
            <a:lvl2pPr marL="113506" indent="0">
              <a:buNone/>
              <a:defRPr sz="300"/>
            </a:lvl2pPr>
            <a:lvl3pPr marL="227013" indent="0">
              <a:buNone/>
              <a:defRPr sz="300"/>
            </a:lvl3pPr>
            <a:lvl4pPr marL="340519" indent="0">
              <a:buNone/>
              <a:defRPr sz="100"/>
            </a:lvl4pPr>
            <a:lvl5pPr marL="454025" indent="0">
              <a:buNone/>
              <a:defRPr sz="100"/>
            </a:lvl5pPr>
            <a:lvl6pPr marL="567531" indent="0">
              <a:buNone/>
              <a:defRPr sz="100"/>
            </a:lvl6pPr>
            <a:lvl7pPr marL="681037" indent="0">
              <a:buNone/>
              <a:defRPr sz="100"/>
            </a:lvl7pPr>
            <a:lvl8pPr marL="794543" indent="0">
              <a:buNone/>
              <a:defRPr sz="100"/>
            </a:lvl8pPr>
            <a:lvl9pPr marL="908049" indent="0">
              <a:buNone/>
              <a:defRPr sz="1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177E818D-3F36-49C8-9C38-7A72B4B18684}"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2AD371C8-047A-4AE3-B969-F29105CF2A65}"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38352927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768" y="7560866"/>
            <a:ext cx="8856988" cy="892835"/>
          </a:xfrm>
        </p:spPr>
        <p:txBody>
          <a:bodyPr anchor="b"/>
          <a:lstStyle>
            <a:lvl1pPr algn="l">
              <a:defRPr sz="400" b="1"/>
            </a:lvl1pPr>
          </a:lstStyle>
          <a:p>
            <a:r>
              <a:rPr lang="ja-JP" altLang="en-US"/>
              <a:t>マスター タイトルの書式設定</a:t>
            </a:r>
          </a:p>
        </p:txBody>
      </p:sp>
      <p:sp>
        <p:nvSpPr>
          <p:cNvPr id="3" name="図プレースホルダー 2"/>
          <p:cNvSpPr>
            <a:spLocks noGrp="1"/>
          </p:cNvSpPr>
          <p:nvPr>
            <p:ph type="pic" idx="1"/>
          </p:nvPr>
        </p:nvSpPr>
        <p:spPr>
          <a:xfrm>
            <a:off x="2893768" y="964938"/>
            <a:ext cx="8856988" cy="6480971"/>
          </a:xfrm>
        </p:spPr>
        <p:txBody>
          <a:bodyPr/>
          <a:lstStyle>
            <a:lvl1pPr marL="0" indent="0">
              <a:buNone/>
              <a:defRPr sz="700"/>
            </a:lvl1pPr>
            <a:lvl2pPr marL="113506" indent="0">
              <a:buNone/>
              <a:defRPr sz="700"/>
            </a:lvl2pPr>
            <a:lvl3pPr marL="227013" indent="0">
              <a:buNone/>
              <a:defRPr sz="600"/>
            </a:lvl3pPr>
            <a:lvl4pPr marL="340519" indent="0">
              <a:buNone/>
              <a:defRPr sz="400"/>
            </a:lvl4pPr>
            <a:lvl5pPr marL="454025" indent="0">
              <a:buNone/>
              <a:defRPr sz="400"/>
            </a:lvl5pPr>
            <a:lvl6pPr marL="567531" indent="0">
              <a:buNone/>
              <a:defRPr sz="400"/>
            </a:lvl6pPr>
            <a:lvl7pPr marL="681037" indent="0">
              <a:buNone/>
              <a:defRPr sz="400"/>
            </a:lvl7pPr>
            <a:lvl8pPr marL="794543" indent="0">
              <a:buNone/>
              <a:defRPr sz="400"/>
            </a:lvl8pPr>
            <a:lvl9pPr marL="908049" indent="0">
              <a:buNone/>
              <a:defRPr sz="400"/>
            </a:lvl9pPr>
          </a:lstStyle>
          <a:p>
            <a:pPr lvl="0"/>
            <a:endParaRPr lang="ja-JP" altLang="en-US" noProof="0"/>
          </a:p>
        </p:txBody>
      </p:sp>
      <p:sp>
        <p:nvSpPr>
          <p:cNvPr id="4" name="テキスト プレースホルダー 3"/>
          <p:cNvSpPr>
            <a:spLocks noGrp="1"/>
          </p:cNvSpPr>
          <p:nvPr>
            <p:ph type="body" sz="half" idx="2"/>
          </p:nvPr>
        </p:nvSpPr>
        <p:spPr>
          <a:xfrm>
            <a:off x="2893768" y="8453702"/>
            <a:ext cx="8856988" cy="1267352"/>
          </a:xfrm>
        </p:spPr>
        <p:txBody>
          <a:bodyPr/>
          <a:lstStyle>
            <a:lvl1pPr marL="0" indent="0">
              <a:buNone/>
              <a:defRPr sz="300"/>
            </a:lvl1pPr>
            <a:lvl2pPr marL="113506" indent="0">
              <a:buNone/>
              <a:defRPr sz="300"/>
            </a:lvl2pPr>
            <a:lvl3pPr marL="227013" indent="0">
              <a:buNone/>
              <a:defRPr sz="300"/>
            </a:lvl3pPr>
            <a:lvl4pPr marL="340519" indent="0">
              <a:buNone/>
              <a:defRPr sz="100"/>
            </a:lvl4pPr>
            <a:lvl5pPr marL="454025" indent="0">
              <a:buNone/>
              <a:defRPr sz="100"/>
            </a:lvl5pPr>
            <a:lvl6pPr marL="567531" indent="0">
              <a:buNone/>
              <a:defRPr sz="100"/>
            </a:lvl6pPr>
            <a:lvl7pPr marL="681037" indent="0">
              <a:buNone/>
              <a:defRPr sz="100"/>
            </a:lvl7pPr>
            <a:lvl8pPr marL="794543" indent="0">
              <a:buNone/>
              <a:defRPr sz="100"/>
            </a:lvl8pPr>
            <a:lvl9pPr marL="908049" indent="0">
              <a:buNone/>
              <a:defRPr sz="100"/>
            </a:lvl9pPr>
          </a:lstStyle>
          <a:p>
            <a:pPr lvl="0"/>
            <a:r>
              <a:rPr lang="ja-JP" altLang="en-US"/>
              <a:t>マスター テキストの書式設定</a:t>
            </a:r>
          </a:p>
        </p:txBody>
      </p:sp>
      <p:sp>
        <p:nvSpPr>
          <p:cNvPr id="5"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4C12638A-4B96-4683-A77C-8743751B1E6F}"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7"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5907251D-A8CE-4547-8824-542E71A1006E}"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12783803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C1AAB27D-A2E4-4E36-92D7-1D535C538096}"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A3D5990A-1EF5-401E-8768-5B9D6B82C2AA}"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1319949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842" y="460239"/>
            <a:ext cx="3320981" cy="9020885"/>
          </a:xfrm>
        </p:spPr>
        <p:txBody>
          <a:bodyPr vert="eaVert"/>
          <a:lstStyle/>
          <a:p>
            <a:r>
              <a:rPr lang="ja-JP" altLang="en-US"/>
              <a:t>マスター タイトルの書式設定</a:t>
            </a:r>
          </a:p>
        </p:txBody>
      </p:sp>
      <p:sp>
        <p:nvSpPr>
          <p:cNvPr id="3" name="縦書きテキスト プレースホルダー 2"/>
          <p:cNvSpPr>
            <a:spLocks noGrp="1"/>
          </p:cNvSpPr>
          <p:nvPr>
            <p:ph type="body" orient="vert" idx="1"/>
          </p:nvPr>
        </p:nvSpPr>
        <p:spPr>
          <a:xfrm>
            <a:off x="738342" y="460239"/>
            <a:ext cx="9890200" cy="902088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marL="0" marR="0" lvl="0" indent="0" algn="l" defTabSz="1036926" rtl="0" eaLnBrk="1" fontAlgn="auto" latinLnBrk="0" hangingPunct="1">
              <a:lnSpc>
                <a:spcPct val="100000"/>
              </a:lnSpc>
              <a:spcBef>
                <a:spcPts val="0"/>
              </a:spcBef>
              <a:spcAft>
                <a:spcPts val="0"/>
              </a:spcAft>
              <a:buClrTx/>
              <a:buSzTx/>
              <a:buFontTx/>
              <a:buNone/>
              <a:tabLst/>
              <a:defRPr/>
            </a:pPr>
            <a:fld id="{43F3AC2A-3D26-4B14-A361-CCCE59CD7893}"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auto" latinLnBrk="0" hangingPunct="1">
                <a:lnSpc>
                  <a:spcPct val="100000"/>
                </a:lnSpc>
                <a:spcBef>
                  <a:spcPts val="0"/>
                </a:spcBef>
                <a:spcAft>
                  <a:spcPts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1036926" rtl="0" eaLnBrk="1" fontAlgn="auto" latinLnBrk="0" hangingPunct="1">
              <a:lnSpc>
                <a:spcPct val="100000"/>
              </a:lnSpc>
              <a:spcBef>
                <a:spcPts val="0"/>
              </a:spcBef>
              <a:spcAft>
                <a:spcPts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1036926" rtl="0" eaLnBrk="1" fontAlgn="auto" latinLnBrk="0" hangingPunct="1">
              <a:lnSpc>
                <a:spcPct val="100000"/>
              </a:lnSpc>
              <a:spcBef>
                <a:spcPts val="0"/>
              </a:spcBef>
              <a:spcAft>
                <a:spcPts val="0"/>
              </a:spcAft>
              <a:buClrTx/>
              <a:buSzTx/>
              <a:buFontTx/>
              <a:buNone/>
              <a:tabLst/>
              <a:defRPr/>
            </a:pPr>
            <a:fld id="{584BBF82-6021-4A06-A046-0FEB2A14CB4F}"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auto" latinLnBrk="0" hangingPunct="1">
                <a:lnSpc>
                  <a:spcPct val="100000"/>
                </a:lnSpc>
                <a:spcBef>
                  <a:spcPts val="0"/>
                </a:spcBef>
                <a:spcAft>
                  <a:spcPts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282488408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07162" y="3348418"/>
            <a:ext cx="12547839" cy="569387"/>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14325" y="6048756"/>
            <a:ext cx="10333514" cy="384721"/>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914674"/>
            <a:endParaRPr lang="ja-JP" altLang="en-US" sz="1801"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674"/>
            <a:fld id="{1D8BD707-D9CF-40AE-B4C6-C98DA3205C09}" type="datetimeFigureOut">
              <a:rPr lang="en-US" sz="1801" smtClean="0">
                <a:solidFill>
                  <a:prstClr val="black">
                    <a:tint val="75000"/>
                  </a:prstClr>
                </a:solidFill>
              </a:rPr>
              <a:pPr defTabSz="914674"/>
              <a:t>8/15/2023</a:t>
            </a:fld>
            <a:endParaRPr lang="en-US" sz="1801"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674"/>
            <a:fld id="{B6F15528-21DE-4FAA-801E-634DDDAF4B2B}" type="slidenum">
              <a:rPr lang="en-US" altLang="ja-JP" sz="1801" smtClean="0">
                <a:solidFill>
                  <a:prstClr val="black">
                    <a:tint val="75000"/>
                  </a:prstClr>
                </a:solidFill>
              </a:rPr>
              <a:pPr defTabSz="914674"/>
              <a:t>‹#›</a:t>
            </a:fld>
            <a:endParaRPr lang="ja-JP" altLang="en-US" sz="1801" dirty="0">
              <a:solidFill>
                <a:prstClr val="black">
                  <a:tint val="75000"/>
                </a:prstClr>
              </a:solidFill>
            </a:endParaRPr>
          </a:p>
        </p:txBody>
      </p:sp>
    </p:spTree>
    <p:extLst>
      <p:ext uri="{BB962C8B-B14F-4D97-AF65-F5344CB8AC3E}">
        <p14:creationId xmlns:p14="http://schemas.microsoft.com/office/powerpoint/2010/main" val="18109954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1B089F2C-903B-49F1-9FA5-6F8BDF0B855B}"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120578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1"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p:txBody>
          <a:bodyPr lIns="0" tIns="0" rIns="0" bIns="0"/>
          <a:lstStyle>
            <a:lvl1pPr>
              <a:defRPr sz="2501" b="0" i="0">
                <a:solidFill>
                  <a:srgbClr val="2683C6"/>
                </a:solidFill>
                <a:latin typeface="Noto Sans CJK JP Medium"/>
                <a:cs typeface="Noto Sans CJK JP Medium"/>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pPr defTabSz="914674"/>
            <a:endParaRPr lang="ja-JP" altLang="en-US" sz="1801" dirty="0">
              <a:solidFill>
                <a:prstClr val="black">
                  <a:tint val="75000"/>
                </a:prstClr>
              </a:solidFill>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pPr defTabSz="914674"/>
            <a:fld id="{1D8BD707-D9CF-40AE-B4C6-C98DA3205C09}" type="datetimeFigureOut">
              <a:rPr lang="en-US" sz="1801" smtClean="0">
                <a:solidFill>
                  <a:prstClr val="black">
                    <a:tint val="75000"/>
                  </a:prstClr>
                </a:solidFill>
              </a:rPr>
              <a:pPr defTabSz="914674"/>
              <a:t>8/15/2023</a:t>
            </a:fld>
            <a:endParaRPr lang="en-US" sz="1801" dirty="0">
              <a:solidFill>
                <a:prstClr val="black">
                  <a:tint val="75000"/>
                </a:prstClr>
              </a:solidFill>
            </a:endParaRPr>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pPr defTabSz="914674"/>
            <a:fld id="{B6F15528-21DE-4FAA-801E-634DDDAF4B2B}" type="slidenum">
              <a:rPr lang="en-US" altLang="ja-JP" sz="1801" smtClean="0">
                <a:solidFill>
                  <a:prstClr val="black">
                    <a:tint val="75000"/>
                  </a:prstClr>
                </a:solidFill>
              </a:rPr>
              <a:pPr defTabSz="914674"/>
              <a:t>‹#›</a:t>
            </a:fld>
            <a:endParaRPr lang="ja-JP" altLang="en-US" sz="1801" dirty="0">
              <a:solidFill>
                <a:prstClr val="black">
                  <a:tint val="75000"/>
                </a:prstClr>
              </a:solidFill>
            </a:endParaRPr>
          </a:p>
        </p:txBody>
      </p:sp>
    </p:spTree>
    <p:extLst>
      <p:ext uri="{BB962C8B-B14F-4D97-AF65-F5344CB8AC3E}">
        <p14:creationId xmlns:p14="http://schemas.microsoft.com/office/powerpoint/2010/main" val="392566262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701" b="0" i="0">
                <a:solidFill>
                  <a:schemeClr val="tx1"/>
                </a:solidFill>
                <a:latin typeface="AoyagiKouzanFontT"/>
                <a:cs typeface="AoyagiKouzanFontT"/>
              </a:defRPr>
            </a:lvl1pPr>
          </a:lstStyle>
          <a:p>
            <a:endParaRPr/>
          </a:p>
        </p:txBody>
      </p:sp>
      <p:sp>
        <p:nvSpPr>
          <p:cNvPr id="3" name="Holder 3"/>
          <p:cNvSpPr>
            <a:spLocks noGrp="1"/>
          </p:cNvSpPr>
          <p:nvPr>
            <p:ph sz="half" idx="2"/>
          </p:nvPr>
        </p:nvSpPr>
        <p:spPr>
          <a:xfrm>
            <a:off x="231123" y="2689284"/>
            <a:ext cx="6245335" cy="446404"/>
          </a:xfrm>
          <a:prstGeom prst="rect">
            <a:avLst/>
          </a:prstGeom>
        </p:spPr>
        <p:txBody>
          <a:bodyPr wrap="square" lIns="0" tIns="0" rIns="0" bIns="0">
            <a:spAutoFit/>
          </a:bodyPr>
          <a:lstStyle>
            <a:lvl1pPr>
              <a:defRPr sz="2901" b="0" i="0">
                <a:solidFill>
                  <a:schemeClr val="tx1"/>
                </a:solidFill>
                <a:latin typeface="AoyagiKouzanFontT"/>
                <a:cs typeface="AoyagiKouzanFontT"/>
              </a:defRPr>
            </a:lvl1pPr>
          </a:lstStyle>
          <a:p>
            <a:endParaRPr/>
          </a:p>
        </p:txBody>
      </p:sp>
      <p:sp>
        <p:nvSpPr>
          <p:cNvPr id="4" name="Holder 4"/>
          <p:cNvSpPr>
            <a:spLocks noGrp="1"/>
          </p:cNvSpPr>
          <p:nvPr>
            <p:ph sz="half" idx="3"/>
          </p:nvPr>
        </p:nvSpPr>
        <p:spPr>
          <a:xfrm>
            <a:off x="7602514" y="2484311"/>
            <a:ext cx="6421541" cy="38472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pPr defTabSz="914674"/>
            <a:endParaRPr lang="ja-JP" altLang="en-US" sz="1801" dirty="0">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pPr defTabSz="914674"/>
            <a:fld id="{1D8BD707-D9CF-40AE-B4C6-C98DA3205C09}" type="datetimeFigureOut">
              <a:rPr lang="en-US" sz="1801" smtClean="0">
                <a:solidFill>
                  <a:prstClr val="black">
                    <a:tint val="75000"/>
                  </a:prstClr>
                </a:solidFill>
              </a:rPr>
              <a:pPr defTabSz="914674"/>
              <a:t>8/15/2023</a:t>
            </a:fld>
            <a:endParaRPr lang="en-US" sz="1801" dirty="0">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pPr defTabSz="914674"/>
            <a:fld id="{B6F15528-21DE-4FAA-801E-634DDDAF4B2B}" type="slidenum">
              <a:rPr lang="en-US" altLang="ja-JP" sz="1801" smtClean="0">
                <a:solidFill>
                  <a:prstClr val="black">
                    <a:tint val="75000"/>
                  </a:prstClr>
                </a:solidFill>
              </a:rPr>
              <a:pPr defTabSz="914674"/>
              <a:t>‹#›</a:t>
            </a:fld>
            <a:endParaRPr lang="ja-JP" altLang="en-US" sz="1801" dirty="0">
              <a:solidFill>
                <a:prstClr val="black">
                  <a:tint val="75000"/>
                </a:prstClr>
              </a:solidFill>
            </a:endParaRPr>
          </a:p>
        </p:txBody>
      </p:sp>
    </p:spTree>
    <p:extLst>
      <p:ext uri="{BB962C8B-B14F-4D97-AF65-F5344CB8AC3E}">
        <p14:creationId xmlns:p14="http://schemas.microsoft.com/office/powerpoint/2010/main" val="153199974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3"/>
            <a:ext cx="14762163" cy="1660231"/>
          </a:xfrm>
          <a:custGeom>
            <a:avLst/>
            <a:gdLst/>
            <a:ahLst/>
            <a:cxnLst/>
            <a:rect l="l" t="t" r="r" b="b"/>
            <a:pathLst>
              <a:path w="14757400" h="1659255">
                <a:moveTo>
                  <a:pt x="0" y="0"/>
                </a:moveTo>
                <a:lnTo>
                  <a:pt x="14757399" y="0"/>
                </a:lnTo>
                <a:lnTo>
                  <a:pt x="14757399" y="1659063"/>
                </a:lnTo>
                <a:lnTo>
                  <a:pt x="0" y="1659063"/>
                </a:lnTo>
                <a:lnTo>
                  <a:pt x="0" y="0"/>
                </a:lnTo>
                <a:close/>
              </a:path>
            </a:pathLst>
          </a:custGeom>
          <a:solidFill>
            <a:srgbClr val="FDE8D8"/>
          </a:solidFill>
        </p:spPr>
        <p:txBody>
          <a:bodyPr wrap="square" lIns="0" tIns="0" rIns="0" bIns="0" rtlCol="0"/>
          <a:lstStyle/>
          <a:p>
            <a:pPr marL="0" marR="0" lvl="0" indent="0" algn="l" defTabSz="914674" rtl="0" eaLnBrk="1" fontAlgn="auto" latinLnBrk="0" hangingPunct="1">
              <a:lnSpc>
                <a:spcPct val="100000"/>
              </a:lnSpc>
              <a:spcBef>
                <a:spcPts val="0"/>
              </a:spcBef>
              <a:spcAft>
                <a:spcPts val="0"/>
              </a:spcAft>
              <a:buClrTx/>
              <a:buSzTx/>
              <a:buFontTx/>
              <a:buNone/>
              <a:tabLst/>
              <a:defRPr/>
            </a:pPr>
            <a:endParaRPr kumimoji="1" sz="1801"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1579458" y="113481"/>
            <a:ext cx="6532292" cy="1085770"/>
          </a:xfrm>
          <a:prstGeom prst="rect">
            <a:avLst/>
          </a:prstGeom>
          <a:blipFill>
            <a:blip r:embed="rId2" cstate="print"/>
            <a:stretch>
              <a:fillRect/>
            </a:stretch>
          </a:blipFill>
        </p:spPr>
        <p:txBody>
          <a:bodyPr wrap="square" lIns="0" tIns="0" rIns="0" bIns="0" rtlCol="0"/>
          <a:lstStyle/>
          <a:p>
            <a:pPr marL="0" marR="0" lvl="0" indent="0" algn="l" defTabSz="914674" rtl="0" eaLnBrk="1" fontAlgn="auto" latinLnBrk="0" hangingPunct="1">
              <a:lnSpc>
                <a:spcPct val="100000"/>
              </a:lnSpc>
              <a:spcBef>
                <a:spcPts val="0"/>
              </a:spcBef>
              <a:spcAft>
                <a:spcPts val="0"/>
              </a:spcAft>
              <a:buClrTx/>
              <a:buSzTx/>
              <a:buFontTx/>
              <a:buNone/>
              <a:tabLst/>
              <a:defRPr/>
            </a:pPr>
            <a:endParaRPr kumimoji="1" sz="1801"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bg object 18"/>
          <p:cNvSpPr/>
          <p:nvPr/>
        </p:nvSpPr>
        <p:spPr>
          <a:xfrm>
            <a:off x="385956" y="113479"/>
            <a:ext cx="1110423" cy="1083604"/>
          </a:xfrm>
          <a:prstGeom prst="rect">
            <a:avLst/>
          </a:prstGeom>
          <a:blipFill>
            <a:blip r:embed="rId3" cstate="print"/>
            <a:stretch>
              <a:fillRect/>
            </a:stretch>
          </a:blipFill>
        </p:spPr>
        <p:txBody>
          <a:bodyPr wrap="square" lIns="0" tIns="0" rIns="0" bIns="0" rtlCol="0"/>
          <a:lstStyle/>
          <a:p>
            <a:pPr marL="0" marR="0" lvl="0" indent="0" algn="l" defTabSz="914674" rtl="0" eaLnBrk="1" fontAlgn="auto" latinLnBrk="0" hangingPunct="1">
              <a:lnSpc>
                <a:spcPct val="100000"/>
              </a:lnSpc>
              <a:spcBef>
                <a:spcPts val="0"/>
              </a:spcBef>
              <a:spcAft>
                <a:spcPts val="0"/>
              </a:spcAft>
              <a:buClrTx/>
              <a:buSzTx/>
              <a:buFontTx/>
              <a:buNone/>
              <a:tabLst/>
              <a:defRPr/>
            </a:pPr>
            <a:endParaRPr kumimoji="1" sz="1801"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bg object 19"/>
          <p:cNvSpPr/>
          <p:nvPr/>
        </p:nvSpPr>
        <p:spPr>
          <a:xfrm>
            <a:off x="13278283" y="113479"/>
            <a:ext cx="966132" cy="1083604"/>
          </a:xfrm>
          <a:prstGeom prst="rect">
            <a:avLst/>
          </a:prstGeom>
          <a:blipFill>
            <a:blip r:embed="rId4" cstate="print"/>
            <a:stretch>
              <a:fillRect/>
            </a:stretch>
          </a:blipFill>
        </p:spPr>
        <p:txBody>
          <a:bodyPr wrap="square" lIns="0" tIns="0" rIns="0" bIns="0" rtlCol="0"/>
          <a:lstStyle/>
          <a:p>
            <a:pPr marL="0" marR="0" lvl="0" indent="0" algn="l" defTabSz="914674" rtl="0" eaLnBrk="1" fontAlgn="auto" latinLnBrk="0" hangingPunct="1">
              <a:lnSpc>
                <a:spcPct val="100000"/>
              </a:lnSpc>
              <a:spcBef>
                <a:spcPts val="0"/>
              </a:spcBef>
              <a:spcAft>
                <a:spcPts val="0"/>
              </a:spcAft>
              <a:buClrTx/>
              <a:buSzTx/>
              <a:buFontTx/>
              <a:buNone/>
              <a:tabLst/>
              <a:defRPr/>
            </a:pPr>
            <a:endParaRPr kumimoji="1" sz="1801"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title"/>
          </p:nvPr>
        </p:nvSpPr>
        <p:spPr/>
        <p:txBody>
          <a:bodyPr lIns="0" tIns="0" rIns="0" bIns="0"/>
          <a:lstStyle>
            <a:lvl1pPr>
              <a:defRPr sz="3701" b="0" i="0">
                <a:solidFill>
                  <a:schemeClr val="tx1"/>
                </a:solidFill>
                <a:latin typeface="AoyagiKouzanFontT"/>
                <a:cs typeface="AoyagiKouzanFont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pPr defTabSz="914674"/>
            <a:endParaRPr lang="ja-JP" altLang="en-US" sz="1801" dirty="0">
              <a:solidFill>
                <a:prstClr val="black">
                  <a:tint val="75000"/>
                </a:prstClr>
              </a:solidFill>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pPr defTabSz="914674"/>
            <a:fld id="{1D8BD707-D9CF-40AE-B4C6-C98DA3205C09}" type="datetimeFigureOut">
              <a:rPr lang="en-US" sz="1801" smtClean="0">
                <a:solidFill>
                  <a:prstClr val="black">
                    <a:tint val="75000"/>
                  </a:prstClr>
                </a:solidFill>
              </a:rPr>
              <a:pPr defTabSz="914674"/>
              <a:t>8/15/2023</a:t>
            </a:fld>
            <a:endParaRPr lang="en-US" sz="1801" dirty="0">
              <a:solidFill>
                <a:prstClr val="black">
                  <a:tint val="75000"/>
                </a:prstClr>
              </a:solidFill>
            </a:endParaRPr>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pPr defTabSz="914674"/>
            <a:fld id="{B6F15528-21DE-4FAA-801E-634DDDAF4B2B}" type="slidenum">
              <a:rPr lang="en-US" altLang="ja-JP" sz="1801" smtClean="0">
                <a:solidFill>
                  <a:prstClr val="black">
                    <a:tint val="75000"/>
                  </a:prstClr>
                </a:solidFill>
              </a:rPr>
              <a:pPr defTabSz="914674"/>
              <a:t>‹#›</a:t>
            </a:fld>
            <a:endParaRPr lang="ja-JP" altLang="en-US" sz="1801" dirty="0">
              <a:solidFill>
                <a:prstClr val="black">
                  <a:tint val="75000"/>
                </a:prstClr>
              </a:solidFill>
            </a:endParaRPr>
          </a:p>
        </p:txBody>
      </p:sp>
    </p:spTree>
    <p:extLst>
      <p:ext uri="{BB962C8B-B14F-4D97-AF65-F5344CB8AC3E}">
        <p14:creationId xmlns:p14="http://schemas.microsoft.com/office/powerpoint/2010/main" val="356409184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209" y="1"/>
            <a:ext cx="14752472" cy="10801348"/>
          </a:xfrm>
          <a:prstGeom prst="rect">
            <a:avLst/>
          </a:prstGeom>
          <a:blipFill>
            <a:blip r:embed="rId2" cstate="print"/>
            <a:stretch>
              <a:fillRect/>
            </a:stretch>
          </a:blipFill>
        </p:spPr>
        <p:txBody>
          <a:bodyPr wrap="square" lIns="0" tIns="0" rIns="0" bIns="0" rtlCol="0"/>
          <a:lstStyle/>
          <a:p>
            <a:pPr marL="0" marR="0" lvl="0" indent="0" algn="l" defTabSz="914674" rtl="0" eaLnBrk="1" fontAlgn="auto" latinLnBrk="0" hangingPunct="1">
              <a:lnSpc>
                <a:spcPct val="100000"/>
              </a:lnSpc>
              <a:spcBef>
                <a:spcPts val="0"/>
              </a:spcBef>
              <a:spcAft>
                <a:spcPts val="0"/>
              </a:spcAft>
              <a:buClrTx/>
              <a:buSzTx/>
              <a:buFontTx/>
              <a:buNone/>
              <a:tabLst/>
              <a:defRPr/>
            </a:pPr>
            <a:endParaRPr kumimoji="1" sz="1801"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bg object 17"/>
          <p:cNvSpPr/>
          <p:nvPr/>
        </p:nvSpPr>
        <p:spPr>
          <a:xfrm>
            <a:off x="1318275" y="2803467"/>
            <a:ext cx="277585" cy="376777"/>
          </a:xfrm>
          <a:custGeom>
            <a:avLst/>
            <a:gdLst/>
            <a:ahLst/>
            <a:cxnLst/>
            <a:rect l="l" t="t" r="r" b="b"/>
            <a:pathLst>
              <a:path w="277494" h="376555">
                <a:moveTo>
                  <a:pt x="276899" y="376499"/>
                </a:moveTo>
                <a:lnTo>
                  <a:pt x="0" y="376499"/>
                </a:lnTo>
                <a:lnTo>
                  <a:pt x="0" y="0"/>
                </a:lnTo>
                <a:lnTo>
                  <a:pt x="276899" y="0"/>
                </a:lnTo>
                <a:lnTo>
                  <a:pt x="276899" y="376499"/>
                </a:lnTo>
                <a:close/>
              </a:path>
            </a:pathLst>
          </a:custGeom>
          <a:solidFill>
            <a:srgbClr val="E6E6E6"/>
          </a:solidFill>
        </p:spPr>
        <p:txBody>
          <a:bodyPr wrap="square" lIns="0" tIns="0" rIns="0" bIns="0" rtlCol="0"/>
          <a:lstStyle/>
          <a:p>
            <a:pPr marL="0" marR="0" lvl="0" indent="0" algn="l" defTabSz="914674" rtl="0" eaLnBrk="1" fontAlgn="auto" latinLnBrk="0" hangingPunct="1">
              <a:lnSpc>
                <a:spcPct val="100000"/>
              </a:lnSpc>
              <a:spcBef>
                <a:spcPts val="0"/>
              </a:spcBef>
              <a:spcAft>
                <a:spcPts val="0"/>
              </a:spcAft>
              <a:buClrTx/>
              <a:buSzTx/>
              <a:buFontTx/>
              <a:buNone/>
              <a:tabLst/>
              <a:defRPr/>
            </a:pPr>
            <a:endParaRPr kumimoji="1" sz="1801"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pPr defTabSz="914674"/>
            <a:endParaRPr lang="ja-JP" altLang="en-US" sz="1801" dirty="0">
              <a:solidFill>
                <a:prstClr val="black">
                  <a:tint val="75000"/>
                </a:prstClr>
              </a:solidFill>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pPr defTabSz="914674"/>
            <a:fld id="{1D8BD707-D9CF-40AE-B4C6-C98DA3205C09}" type="datetimeFigureOut">
              <a:rPr lang="en-US" sz="1801" smtClean="0">
                <a:solidFill>
                  <a:prstClr val="black">
                    <a:tint val="75000"/>
                  </a:prstClr>
                </a:solidFill>
              </a:rPr>
              <a:pPr defTabSz="914674"/>
              <a:t>8/15/2023</a:t>
            </a:fld>
            <a:endParaRPr lang="en-US" sz="1801" dirty="0">
              <a:solidFill>
                <a:prstClr val="black">
                  <a:tint val="75000"/>
                </a:prstClr>
              </a:solidFill>
            </a:endParaRPr>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pPr defTabSz="914674"/>
            <a:fld id="{B6F15528-21DE-4FAA-801E-634DDDAF4B2B}" type="slidenum">
              <a:rPr lang="en-US" altLang="ja-JP" sz="1801" smtClean="0">
                <a:solidFill>
                  <a:prstClr val="black">
                    <a:tint val="75000"/>
                  </a:prstClr>
                </a:solidFill>
              </a:rPr>
              <a:pPr defTabSz="914674"/>
              <a:t>‹#›</a:t>
            </a:fld>
            <a:endParaRPr lang="ja-JP" altLang="en-US" sz="1801" dirty="0">
              <a:solidFill>
                <a:prstClr val="black">
                  <a:tint val="75000"/>
                </a:prstClr>
              </a:solidFill>
            </a:endParaRPr>
          </a:p>
        </p:txBody>
      </p:sp>
    </p:spTree>
    <p:extLst>
      <p:ext uri="{BB962C8B-B14F-4D97-AF65-F5344CB8AC3E}">
        <p14:creationId xmlns:p14="http://schemas.microsoft.com/office/powerpoint/2010/main" val="18308849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07162" y="1767722"/>
            <a:ext cx="12547839" cy="3760470"/>
          </a:xfrm>
        </p:spPr>
        <p:txBody>
          <a:bodyPr anchor="b"/>
          <a:lstStyle>
            <a:lvl1pPr algn="ctr">
              <a:defRPr sz="9450"/>
            </a:lvl1pPr>
          </a:lstStyle>
          <a:p>
            <a:r>
              <a:rPr lang="ja-JP" altLang="en-US"/>
              <a:t>マスター タイトルの書式設定</a:t>
            </a:r>
            <a:endParaRPr lang="en-US" dirty="0"/>
          </a:p>
        </p:txBody>
      </p:sp>
      <p:sp>
        <p:nvSpPr>
          <p:cNvPr id="3" name="Subtitle 2"/>
          <p:cNvSpPr>
            <a:spLocks noGrp="1"/>
          </p:cNvSpPr>
          <p:nvPr>
            <p:ph type="subTitle" idx="1"/>
          </p:nvPr>
        </p:nvSpPr>
        <p:spPr>
          <a:xfrm>
            <a:off x="1845271" y="5673210"/>
            <a:ext cx="11071622" cy="2607825"/>
          </a:xfrm>
        </p:spPr>
        <p:txBody>
          <a:bodyPr/>
          <a:lstStyle>
            <a:lvl1pPr marL="0" indent="0" algn="ctr">
              <a:buNone/>
              <a:defRPr sz="3780"/>
            </a:lvl1pPr>
            <a:lvl2pPr marL="720090" indent="0" algn="ctr">
              <a:buNone/>
              <a:defRPr sz="3150"/>
            </a:lvl2pPr>
            <a:lvl3pPr marL="1440180" indent="0" algn="ctr">
              <a:buNone/>
              <a:defRPr sz="2835"/>
            </a:lvl3pPr>
            <a:lvl4pPr marL="2160270" indent="0" algn="ctr">
              <a:buNone/>
              <a:defRPr sz="2520"/>
            </a:lvl4pPr>
            <a:lvl5pPr marL="2880360" indent="0" algn="ctr">
              <a:buNone/>
              <a:defRPr sz="2520"/>
            </a:lvl5pPr>
            <a:lvl6pPr marL="3600450" indent="0" algn="ctr">
              <a:buNone/>
              <a:defRPr sz="2520"/>
            </a:lvl6pPr>
            <a:lvl7pPr marL="4320540" indent="0" algn="ctr">
              <a:buNone/>
              <a:defRPr sz="2520"/>
            </a:lvl7pPr>
            <a:lvl8pPr marL="5040630" indent="0" algn="ctr">
              <a:buNone/>
              <a:defRPr sz="2520"/>
            </a:lvl8pPr>
            <a:lvl9pPr marL="5760720" indent="0" algn="ctr">
              <a:buNone/>
              <a:defRPr sz="252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415756752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135476610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07211" y="2692840"/>
            <a:ext cx="12732366" cy="4493061"/>
          </a:xfrm>
        </p:spPr>
        <p:txBody>
          <a:bodyPr anchor="b"/>
          <a:lstStyle>
            <a:lvl1pPr>
              <a:defRPr sz="945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07211" y="7228406"/>
            <a:ext cx="12732366" cy="2362795"/>
          </a:xfrm>
        </p:spPr>
        <p:txBody>
          <a:bodyPr/>
          <a:lstStyle>
            <a:lvl1pPr marL="0" indent="0">
              <a:buNone/>
              <a:defRPr sz="3780">
                <a:solidFill>
                  <a:schemeClr val="tx1"/>
                </a:solidFill>
              </a:defRPr>
            </a:lvl1pPr>
            <a:lvl2pPr marL="720090" indent="0">
              <a:buNone/>
              <a:defRPr sz="3150">
                <a:solidFill>
                  <a:schemeClr val="tx1">
                    <a:tint val="75000"/>
                  </a:schemeClr>
                </a:solidFill>
              </a:defRPr>
            </a:lvl2pPr>
            <a:lvl3pPr marL="1440180" indent="0">
              <a:buNone/>
              <a:defRPr sz="2835">
                <a:solidFill>
                  <a:schemeClr val="tx1">
                    <a:tint val="75000"/>
                  </a:schemeClr>
                </a:solidFill>
              </a:defRPr>
            </a:lvl3pPr>
            <a:lvl4pPr marL="2160270" indent="0">
              <a:buNone/>
              <a:defRPr sz="2520">
                <a:solidFill>
                  <a:schemeClr val="tx1">
                    <a:tint val="75000"/>
                  </a:schemeClr>
                </a:solidFill>
              </a:defRPr>
            </a:lvl4pPr>
            <a:lvl5pPr marL="2880360" indent="0">
              <a:buNone/>
              <a:defRPr sz="2520">
                <a:solidFill>
                  <a:schemeClr val="tx1">
                    <a:tint val="75000"/>
                  </a:schemeClr>
                </a:solidFill>
              </a:defRPr>
            </a:lvl5pPr>
            <a:lvl6pPr marL="3600450" indent="0">
              <a:buNone/>
              <a:defRPr sz="2520">
                <a:solidFill>
                  <a:schemeClr val="tx1">
                    <a:tint val="75000"/>
                  </a:schemeClr>
                </a:solidFill>
              </a:defRPr>
            </a:lvl6pPr>
            <a:lvl7pPr marL="4320540" indent="0">
              <a:buNone/>
              <a:defRPr sz="2520">
                <a:solidFill>
                  <a:schemeClr val="tx1">
                    <a:tint val="75000"/>
                  </a:schemeClr>
                </a:solidFill>
              </a:defRPr>
            </a:lvl7pPr>
            <a:lvl8pPr marL="5040630" indent="0">
              <a:buNone/>
              <a:defRPr sz="2520">
                <a:solidFill>
                  <a:schemeClr val="tx1">
                    <a:tint val="75000"/>
                  </a:schemeClr>
                </a:solidFill>
              </a:defRPr>
            </a:lvl8pPr>
            <a:lvl9pPr marL="5760720" indent="0">
              <a:buNone/>
              <a:defRPr sz="252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183563557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14899" y="2875360"/>
            <a:ext cx="6273919" cy="68533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473345" y="2875360"/>
            <a:ext cx="6273919" cy="68533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88200693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1016821" y="575074"/>
            <a:ext cx="12732366" cy="208776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6823" y="2647832"/>
            <a:ext cx="6245086" cy="1297661"/>
          </a:xfrm>
        </p:spPr>
        <p:txBody>
          <a:bodyPr anchor="b"/>
          <a:lstStyle>
            <a:lvl1pPr marL="0" indent="0">
              <a:buNone/>
              <a:defRPr sz="3780" b="1"/>
            </a:lvl1pPr>
            <a:lvl2pPr marL="720090" indent="0">
              <a:buNone/>
              <a:defRPr sz="3150" b="1"/>
            </a:lvl2pPr>
            <a:lvl3pPr marL="1440180" indent="0">
              <a:buNone/>
              <a:defRPr sz="2835" b="1"/>
            </a:lvl3pPr>
            <a:lvl4pPr marL="2160270" indent="0">
              <a:buNone/>
              <a:defRPr sz="2520" b="1"/>
            </a:lvl4pPr>
            <a:lvl5pPr marL="2880360" indent="0">
              <a:buNone/>
              <a:defRPr sz="2520" b="1"/>
            </a:lvl5pPr>
            <a:lvl6pPr marL="3600450" indent="0">
              <a:buNone/>
              <a:defRPr sz="2520" b="1"/>
            </a:lvl6pPr>
            <a:lvl7pPr marL="4320540" indent="0">
              <a:buNone/>
              <a:defRPr sz="2520" b="1"/>
            </a:lvl7pPr>
            <a:lvl8pPr marL="5040630" indent="0">
              <a:buNone/>
              <a:defRPr sz="2520" b="1"/>
            </a:lvl8pPr>
            <a:lvl9pPr marL="5760720" indent="0">
              <a:buNone/>
              <a:defRPr sz="2520" b="1"/>
            </a:lvl9pPr>
          </a:lstStyle>
          <a:p>
            <a:pPr lvl="0"/>
            <a:r>
              <a:rPr lang="ja-JP" altLang="en-US"/>
              <a:t>マスター テキストの書式設定</a:t>
            </a:r>
          </a:p>
        </p:txBody>
      </p:sp>
      <p:sp>
        <p:nvSpPr>
          <p:cNvPr id="4" name="Content Placeholder 3"/>
          <p:cNvSpPr>
            <a:spLocks noGrp="1"/>
          </p:cNvSpPr>
          <p:nvPr>
            <p:ph sz="half" idx="2"/>
          </p:nvPr>
        </p:nvSpPr>
        <p:spPr>
          <a:xfrm>
            <a:off x="1016823" y="3945493"/>
            <a:ext cx="6245086" cy="58032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473346" y="2647832"/>
            <a:ext cx="6275842" cy="1297661"/>
          </a:xfrm>
        </p:spPr>
        <p:txBody>
          <a:bodyPr anchor="b"/>
          <a:lstStyle>
            <a:lvl1pPr marL="0" indent="0">
              <a:buNone/>
              <a:defRPr sz="3780" b="1"/>
            </a:lvl1pPr>
            <a:lvl2pPr marL="720090" indent="0">
              <a:buNone/>
              <a:defRPr sz="3150" b="1"/>
            </a:lvl2pPr>
            <a:lvl3pPr marL="1440180" indent="0">
              <a:buNone/>
              <a:defRPr sz="2835" b="1"/>
            </a:lvl3pPr>
            <a:lvl4pPr marL="2160270" indent="0">
              <a:buNone/>
              <a:defRPr sz="2520" b="1"/>
            </a:lvl4pPr>
            <a:lvl5pPr marL="2880360" indent="0">
              <a:buNone/>
              <a:defRPr sz="2520" b="1"/>
            </a:lvl5pPr>
            <a:lvl6pPr marL="3600450" indent="0">
              <a:buNone/>
              <a:defRPr sz="2520" b="1"/>
            </a:lvl6pPr>
            <a:lvl7pPr marL="4320540" indent="0">
              <a:buNone/>
              <a:defRPr sz="2520" b="1"/>
            </a:lvl7pPr>
            <a:lvl8pPr marL="5040630" indent="0">
              <a:buNone/>
              <a:defRPr sz="2520" b="1"/>
            </a:lvl8pPr>
            <a:lvl9pPr marL="5760720" indent="0">
              <a:buNone/>
              <a:defRPr sz="2520" b="1"/>
            </a:lvl9pPr>
          </a:lstStyle>
          <a:p>
            <a:pPr lvl="0"/>
            <a:r>
              <a:rPr lang="ja-JP" altLang="en-US"/>
              <a:t>マスター テキストの書式設定</a:t>
            </a:r>
          </a:p>
        </p:txBody>
      </p:sp>
      <p:sp>
        <p:nvSpPr>
          <p:cNvPr id="6" name="Content Placeholder 5"/>
          <p:cNvSpPr>
            <a:spLocks noGrp="1"/>
          </p:cNvSpPr>
          <p:nvPr>
            <p:ph sz="quarter" idx="4"/>
          </p:nvPr>
        </p:nvSpPr>
        <p:spPr>
          <a:xfrm>
            <a:off x="7473346" y="3945493"/>
            <a:ext cx="6275842" cy="580322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194204132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22819059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solidFill>
                  <a:schemeClr val="tx1">
                    <a:tint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BC4EB745-1A69-48E1-BF13-F30D7A60C40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7745192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10793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1016821" y="720090"/>
            <a:ext cx="4761182" cy="2520315"/>
          </a:xfrm>
        </p:spPr>
        <p:txBody>
          <a:bodyPr anchor="b"/>
          <a:lstStyle>
            <a:lvl1pPr>
              <a:defRPr sz="5040"/>
            </a:lvl1pPr>
          </a:lstStyle>
          <a:p>
            <a:r>
              <a:rPr lang="ja-JP" altLang="en-US"/>
              <a:t>マスター タイトルの書式設定</a:t>
            </a:r>
            <a:endParaRPr lang="en-US" dirty="0"/>
          </a:p>
        </p:txBody>
      </p:sp>
      <p:sp>
        <p:nvSpPr>
          <p:cNvPr id="3" name="Content Placeholder 2"/>
          <p:cNvSpPr>
            <a:spLocks noGrp="1"/>
          </p:cNvSpPr>
          <p:nvPr>
            <p:ph idx="1"/>
          </p:nvPr>
        </p:nvSpPr>
        <p:spPr>
          <a:xfrm>
            <a:off x="6275842" y="1555197"/>
            <a:ext cx="7473345" cy="7675959"/>
          </a:xfrm>
        </p:spPr>
        <p:txBody>
          <a:bodyPr/>
          <a:lstStyle>
            <a:lvl1pPr>
              <a:defRPr sz="5040"/>
            </a:lvl1pPr>
            <a:lvl2pPr>
              <a:defRPr sz="4410"/>
            </a:lvl2pPr>
            <a:lvl3pPr>
              <a:defRPr sz="3780"/>
            </a:lvl3pPr>
            <a:lvl4pPr>
              <a:defRPr sz="3150"/>
            </a:lvl4pPr>
            <a:lvl5pPr>
              <a:defRPr sz="3150"/>
            </a:lvl5pPr>
            <a:lvl6pPr>
              <a:defRPr sz="3150"/>
            </a:lvl6pPr>
            <a:lvl7pPr>
              <a:defRPr sz="3150"/>
            </a:lvl7pPr>
            <a:lvl8pPr>
              <a:defRPr sz="3150"/>
            </a:lvl8pPr>
            <a:lvl9pPr>
              <a:defRPr sz="315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1016821" y="3240405"/>
            <a:ext cx="4761182" cy="6003251"/>
          </a:xfrm>
        </p:spPr>
        <p:txBody>
          <a:bodyPr/>
          <a:lstStyle>
            <a:lvl1pPr marL="0" indent="0">
              <a:buNone/>
              <a:defRPr sz="2520"/>
            </a:lvl1pPr>
            <a:lvl2pPr marL="720090" indent="0">
              <a:buNone/>
              <a:defRPr sz="2205"/>
            </a:lvl2pPr>
            <a:lvl3pPr marL="1440180" indent="0">
              <a:buNone/>
              <a:defRPr sz="1890"/>
            </a:lvl3pPr>
            <a:lvl4pPr marL="2160270" indent="0">
              <a:buNone/>
              <a:defRPr sz="1575"/>
            </a:lvl4pPr>
            <a:lvl5pPr marL="2880360" indent="0">
              <a:buNone/>
              <a:defRPr sz="1575"/>
            </a:lvl5pPr>
            <a:lvl6pPr marL="3600450" indent="0">
              <a:buNone/>
              <a:defRPr sz="1575"/>
            </a:lvl6pPr>
            <a:lvl7pPr marL="4320540" indent="0">
              <a:buNone/>
              <a:defRPr sz="1575"/>
            </a:lvl7pPr>
            <a:lvl8pPr marL="5040630" indent="0">
              <a:buNone/>
              <a:defRPr sz="1575"/>
            </a:lvl8pPr>
            <a:lvl9pPr marL="5760720" indent="0">
              <a:buNone/>
              <a:defRPr sz="15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272420821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1016821" y="720090"/>
            <a:ext cx="4761182" cy="2520315"/>
          </a:xfrm>
        </p:spPr>
        <p:txBody>
          <a:bodyPr anchor="b"/>
          <a:lstStyle>
            <a:lvl1pPr>
              <a:defRPr sz="504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6275842" y="1555197"/>
            <a:ext cx="7473345" cy="7675959"/>
          </a:xfrm>
        </p:spPr>
        <p:txBody>
          <a:bodyPr anchor="t"/>
          <a:lstStyle>
            <a:lvl1pPr marL="0" indent="0">
              <a:buNone/>
              <a:defRPr sz="5040"/>
            </a:lvl1pPr>
            <a:lvl2pPr marL="720090" indent="0">
              <a:buNone/>
              <a:defRPr sz="4410"/>
            </a:lvl2pPr>
            <a:lvl3pPr marL="1440180" indent="0">
              <a:buNone/>
              <a:defRPr sz="3780"/>
            </a:lvl3pPr>
            <a:lvl4pPr marL="2160270" indent="0">
              <a:buNone/>
              <a:defRPr sz="3150"/>
            </a:lvl4pPr>
            <a:lvl5pPr marL="2880360" indent="0">
              <a:buNone/>
              <a:defRPr sz="3150"/>
            </a:lvl5pPr>
            <a:lvl6pPr marL="3600450" indent="0">
              <a:buNone/>
              <a:defRPr sz="3150"/>
            </a:lvl6pPr>
            <a:lvl7pPr marL="4320540" indent="0">
              <a:buNone/>
              <a:defRPr sz="3150"/>
            </a:lvl7pPr>
            <a:lvl8pPr marL="5040630" indent="0">
              <a:buNone/>
              <a:defRPr sz="3150"/>
            </a:lvl8pPr>
            <a:lvl9pPr marL="5760720" indent="0">
              <a:buNone/>
              <a:defRPr sz="315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1016821" y="3240405"/>
            <a:ext cx="4761182" cy="6003251"/>
          </a:xfrm>
        </p:spPr>
        <p:txBody>
          <a:bodyPr/>
          <a:lstStyle>
            <a:lvl1pPr marL="0" indent="0">
              <a:buNone/>
              <a:defRPr sz="2520"/>
            </a:lvl1pPr>
            <a:lvl2pPr marL="720090" indent="0">
              <a:buNone/>
              <a:defRPr sz="2205"/>
            </a:lvl2pPr>
            <a:lvl3pPr marL="1440180" indent="0">
              <a:buNone/>
              <a:defRPr sz="1890"/>
            </a:lvl3pPr>
            <a:lvl4pPr marL="2160270" indent="0">
              <a:buNone/>
              <a:defRPr sz="1575"/>
            </a:lvl4pPr>
            <a:lvl5pPr marL="2880360" indent="0">
              <a:buNone/>
              <a:defRPr sz="1575"/>
            </a:lvl5pPr>
            <a:lvl6pPr marL="3600450" indent="0">
              <a:buNone/>
              <a:defRPr sz="1575"/>
            </a:lvl6pPr>
            <a:lvl7pPr marL="4320540" indent="0">
              <a:buNone/>
              <a:defRPr sz="1575"/>
            </a:lvl7pPr>
            <a:lvl8pPr marL="5040630" indent="0">
              <a:buNone/>
              <a:defRPr sz="1575"/>
            </a:lvl8pPr>
            <a:lvl9pPr marL="5760720" indent="0">
              <a:buNone/>
              <a:defRPr sz="1575"/>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3239439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373346362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564174" y="575072"/>
            <a:ext cx="3183091" cy="9153645"/>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1014900" y="575072"/>
            <a:ext cx="9364747" cy="9153645"/>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9207293-FE33-4618-9C01-DD58CFE44C93}" type="datetimeFigureOut">
              <a:rPr kumimoji="1" lang="ja-JP" altLang="en-US" smtClean="0"/>
              <a:t>2023/8/15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41369323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738111"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7504103"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85A8E983-72F1-4428-A94A-3DF474D57B22}"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26204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C5D3E915-846C-4348-BC5E-CF731ED7DA27}"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6552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3BDC2251-31E3-485F-A745-9B7925EA192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22656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1895B8CA-5B82-48AC-89F6-7A58029920FB}"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692532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kumimoji="1"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D6E9A99-5BA7-4C43-B7C0-9BB8B18D7FEF}"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4802138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fld id="{9632DD95-3C99-4C3E-B6D2-70C1D04C1ADE}" type="datetime1">
              <a:rPr lang="ja-JP" altLang="en-US" smtClean="0">
                <a:solidFill>
                  <a:srgbClr val="000000"/>
                </a:solidFill>
              </a:rPr>
              <a:t>2023/8/15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5026F79-933F-44B4-B1A8-727C45F398F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781241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kumimoji="1"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endParaRPr kumimoji="1" lang="ja-JP" altLang="en-US"/>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CB8FC0CA-84F3-4225-9E1D-917953E03ED7}"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459554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CBDF044-8015-4F67-AFB3-9185EFAB9BD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676196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678B451-AE58-4A87-AF7E-7D6AAAC1E0C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99174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solidFill>
                  <a:schemeClr val="tx1">
                    <a:tint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61D4D4A9-B44A-4F09-9778-43B0D4B12D47}"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751970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34F44E0-57DF-4063-AE41-FF47A6A7DE02}"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984724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solidFill>
                  <a:schemeClr val="tx1">
                    <a:tint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267D280D-3313-4F1E-BFA2-7543D8362B6D}"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62425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738111"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7504103"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1B5EFF1B-6328-4103-A853-AEB20220F234}"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03649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314A468-250B-434C-B4B0-31B1E89EC9C2}"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1558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754810" y="92318"/>
            <a:ext cx="13285947" cy="1225504"/>
          </a:xfrm>
        </p:spPr>
        <p:txBody>
          <a:bodyPr/>
          <a:lstStyle/>
          <a:p>
            <a:r>
              <a:rPr kumimoji="1" lang="ja-JP" altLang="en-US" dirty="0"/>
              <a:t>マスタ タイトルの書式設定</a:t>
            </a:r>
          </a:p>
        </p:txBody>
      </p:sp>
      <p:sp>
        <p:nvSpPr>
          <p:cNvPr id="3" name="日付プレースホルダ 2"/>
          <p:cNvSpPr>
            <a:spLocks noGrp="1"/>
          </p:cNvSpPr>
          <p:nvPr>
            <p:ph type="dt" sz="half" idx="10"/>
          </p:nvPr>
        </p:nvSpPr>
        <p:spPr/>
        <p:txBody>
          <a:bodyPr/>
          <a:lstStyle/>
          <a:p>
            <a:fld id="{9DE60D15-3A82-4A67-95E3-2C7374F4BC2D}"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1483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279E140-D412-4F09-AB88-CDA2BEA4E3B4}"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55867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lvl1pPr>
            <a:lvl2pPr marL="708527" indent="0">
              <a:buNone/>
              <a:defRPr sz="2900"/>
            </a:lvl2pPr>
            <a:lvl3pPr marL="1417056" indent="0">
              <a:buNone/>
              <a:defRPr sz="2600"/>
            </a:lvl3pPr>
            <a:lvl4pPr marL="2125584" indent="0">
              <a:buNone/>
              <a:defRPr sz="2200"/>
            </a:lvl4pPr>
            <a:lvl5pPr marL="2834112" indent="0">
              <a:buNone/>
              <a:defRPr sz="2200"/>
            </a:lvl5pPr>
            <a:lvl6pPr marL="3542640" indent="0">
              <a:buNone/>
              <a:defRPr sz="2200"/>
            </a:lvl6pPr>
            <a:lvl7pPr marL="4251168" indent="0">
              <a:buNone/>
              <a:defRPr sz="2200"/>
            </a:lvl7pPr>
            <a:lvl8pPr marL="4959696" indent="0">
              <a:buNone/>
              <a:defRPr sz="2200"/>
            </a:lvl8pPr>
            <a:lvl9pPr marL="5668223" indent="0">
              <a:buNone/>
              <a:defRPr sz="22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fld id="{826CE0ED-0C7D-4462-8B71-5739E36E53ED}" type="datetime1">
              <a:rPr lang="ja-JP" altLang="en-US" smtClean="0">
                <a:solidFill>
                  <a:srgbClr val="000000"/>
                </a:solidFill>
              </a:rPr>
              <a:t>2023/8/15</a:t>
            </a:fld>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6020514-5968-4FF3-A722-31EA5529765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150193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kumimoji="1"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791DBA14-A5D5-47AE-9703-9CF442359F22}"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68631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kumimoji="1"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endParaRPr kumimoji="1" lang="ja-JP" altLang="en-US"/>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92F0E8F9-85CB-41FB-BE9A-C2631280E671}"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914648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9C15E5E5-2084-4BE7-99ED-80994E2D2239}"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70856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E1D7ED40-DB90-400B-806A-6A50FAAF5394}"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5998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8" name="日付プレースホルダー 1"/>
          <p:cNvSpPr>
            <a:spLocks noGrp="1"/>
          </p:cNvSpPr>
          <p:nvPr>
            <p:ph type="dt" sz="half" idx="10"/>
          </p:nvPr>
        </p:nvSpPr>
        <p:spPr>
          <a:xfrm>
            <a:off x="738112" y="9937182"/>
            <a:ext cx="3444504" cy="575072"/>
          </a:xfrm>
        </p:spPr>
        <p:txBody>
          <a:bodyPr/>
          <a:lstStyle>
            <a:lvl1pPr>
              <a:defRPr sz="2600">
                <a:solidFill>
                  <a:schemeClr val="bg1"/>
                </a:solidFill>
              </a:defRPr>
            </a:lvl1pPr>
          </a:lstStyle>
          <a:p>
            <a:pPr algn="ctr"/>
            <a:fld id="{FEFE0913-4A10-4D2F-8CB0-E25FDA74CE3F}" type="datetime1">
              <a:rPr lang="ja-JP" altLang="en-US" smtClean="0">
                <a:solidFill>
                  <a:prstClr val="white"/>
                </a:solidFill>
              </a:rPr>
              <a:t>2023/8/15</a:t>
            </a:fld>
            <a:endParaRPr lang="ja-JP" altLang="en-US" dirty="0">
              <a:solidFill>
                <a:prstClr val="white"/>
              </a:solidFill>
            </a:endParaRPr>
          </a:p>
        </p:txBody>
      </p:sp>
      <p:sp>
        <p:nvSpPr>
          <p:cNvPr id="9" name="フッター プレースホルダー 2"/>
          <p:cNvSpPr>
            <a:spLocks noGrp="1"/>
          </p:cNvSpPr>
          <p:nvPr>
            <p:ph type="ftr" sz="quarter" idx="11"/>
          </p:nvPr>
        </p:nvSpPr>
        <p:spPr>
          <a:xfrm>
            <a:off x="5043741" y="9937180"/>
            <a:ext cx="4674685" cy="864171"/>
          </a:xfrm>
        </p:spPr>
        <p:txBody>
          <a:bodyPr/>
          <a:lstStyle>
            <a:lvl1pPr>
              <a:defRPr sz="2300">
                <a:solidFill>
                  <a:schemeClr val="bg1"/>
                </a:solidFill>
              </a:defRPr>
            </a:lvl1pPr>
          </a:lstStyle>
          <a:p>
            <a:endParaRPr lang="ja-JP" altLang="en-US" dirty="0">
              <a:solidFill>
                <a:prstClr val="white"/>
              </a:solidFill>
            </a:endParaRPr>
          </a:p>
        </p:txBody>
      </p:sp>
      <p:sp>
        <p:nvSpPr>
          <p:cNvPr id="10" name="スライド番号プレースホルダー 3"/>
          <p:cNvSpPr>
            <a:spLocks noGrp="1"/>
          </p:cNvSpPr>
          <p:nvPr>
            <p:ph type="sldNum" sz="quarter" idx="12"/>
          </p:nvPr>
        </p:nvSpPr>
        <p:spPr>
          <a:xfrm>
            <a:off x="10579553" y="9937182"/>
            <a:ext cx="3444504" cy="575072"/>
          </a:xfrm>
        </p:spPr>
        <p:txBody>
          <a:bodyPr/>
          <a:lstStyle>
            <a:lvl1pPr>
              <a:defRPr sz="2600">
                <a:solidFill>
                  <a:schemeClr val="bg1"/>
                </a:solidFill>
              </a:defRPr>
            </a:lvl1pPr>
          </a:lstStyle>
          <a:p>
            <a:fld id="{D5513956-172D-402B-8898-FFD1A1E0A73C}"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104126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solidFill>
                  <a:schemeClr val="tx1">
                    <a:tint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B7588DC7-829B-4E02-9B6B-559739F6725F}"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285964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DE08A46-BAB6-493C-A8ED-2BAC29371C9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69900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solidFill>
                  <a:schemeClr val="tx1">
                    <a:tint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9A28BA59-80CB-4844-B850-44826630BE8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340846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738111"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7504103"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B3EEB7F3-11B2-49F6-AF08-B97BA3A77EF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5860682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2D4EEC6E-4E1F-4659-8E15-3B3D6F0C90D8}"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020362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738111" y="1657709"/>
            <a:ext cx="6519955" cy="7990999"/>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7504103" y="1657709"/>
            <a:ext cx="6519955" cy="7990999"/>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fld id="{DCCD2F3B-D425-4BB9-B39C-A8A6E9342B45}" type="datetime1">
              <a:rPr lang="ja-JP" altLang="en-US" smtClean="0">
                <a:solidFill>
                  <a:srgbClr val="000000"/>
                </a:solidFill>
              </a:rPr>
              <a:t>2023/8/15</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29EB19A-6433-44EE-BAF3-831242684B9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73239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0BE5F200-D0CB-4BD2-9779-EB8E459963DC}"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699194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41FF47F-8D25-4180-AF64-D6DEDC0D199B}"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10873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kumimoji="1"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3859BAC1-A7F2-44DE-BD41-17725E558871}"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343239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kumimoji="1"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endParaRPr kumimoji="1" lang="ja-JP" altLang="en-US"/>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E78CF251-B34B-493C-80EC-49C5A5D16DAD}"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9869943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3F3527E2-C9F9-4CF5-A6A2-1BC0E110F50F}"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6886159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5FDBA8A9-F372-4A1B-970D-374192D36C3D}"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275572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solidFill>
                  <a:schemeClr val="tx1">
                    <a:tint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E231CB8B-0348-4A87-A886-9236E7AFF9F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70507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61C79DB3-31A2-44B2-BA2D-9635697DDDA8}"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41951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solidFill>
                  <a:schemeClr val="tx1">
                    <a:tint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1E3CA043-B506-4280-BACF-8C690C9CB53C}"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384586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738111"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7504103"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89EF8B14-787D-4742-9E16-9CC26EFDD455}"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4011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38109" y="432555"/>
            <a:ext cx="13285947" cy="1800224"/>
          </a:xfr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fld id="{1A593CEF-6A58-45B1-92B4-01F21DD1B883}" type="datetime1">
              <a:rPr lang="ja-JP" altLang="en-US" smtClean="0">
                <a:solidFill>
                  <a:srgbClr val="000000"/>
                </a:solidFill>
              </a:rPr>
              <a:t>2023/8/15</a:t>
            </a:fld>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344CF9B-8934-4F4B-98A4-813859D5D997}"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588962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4258954-4267-4602-99E3-B36E1904A9AB}"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36012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36C44619-72FA-4A3D-9F01-26F71F1F760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055589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A1FCA4B-6BBD-4452-8AC0-684C7D77D4EE}"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977055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kumimoji="1"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F9486CFA-37F0-43D8-9503-1346F39C001B}"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62044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kumimoji="1"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endParaRPr kumimoji="1" lang="ja-JP" altLang="en-US"/>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45BC070-429F-4BF4-8036-074C91925D31}"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199176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C4DCBD9-5AC7-41E0-88A0-12802D836791}"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63682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BFDD86F7-9110-476B-8CD7-F861D81E6976}"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288637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solidFill>
                  <a:schemeClr val="tx1">
                    <a:tint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1E0248FD-79C3-4885-A771-FB3217B7A315}"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5"/>
          <p:cNvSpPr>
            <a:spLocks noGrp="1"/>
          </p:cNvSpPr>
          <p:nvPr>
            <p:ph type="sldNum" sz="quarter" idx="12"/>
          </p:nvPr>
        </p:nvSpPr>
        <p:spPr>
          <a:xfrm>
            <a:off x="10579553" y="10011252"/>
            <a:ext cx="3444504" cy="575072"/>
          </a:xfrm>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7689839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D4F1CF12-04ED-4819-B7E0-4B3062D6BED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52993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solidFill>
                  <a:schemeClr val="tx1">
                    <a:tint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BC88F5C4-4078-4B37-B03C-B7EB0C38D64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23760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fld id="{60554FDB-DC80-4F8E-B086-F8D085654DD6}" type="datetime1">
              <a:rPr lang="ja-JP" altLang="en-US" smtClean="0">
                <a:solidFill>
                  <a:srgbClr val="000000"/>
                </a:solidFill>
              </a:rPr>
              <a:t>2023/8/15</a:t>
            </a:fld>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34D9E4B5-CD60-4807-918F-0193241CED5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370244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738111"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7504103"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E06580FD-6C47-4487-9850-862BCE096985}"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a:xfrm>
            <a:off x="11348788" y="10315140"/>
            <a:ext cx="3444504" cy="575072"/>
          </a:xfrm>
        </p:spPr>
        <p:txBody>
          <a:bodyPr/>
          <a:lstStyle>
            <a:lvl1pPr>
              <a:defRPr>
                <a:solidFill>
                  <a:srgbClr val="FF0000"/>
                </a:solidFill>
              </a:defRPr>
            </a:lvl1pPr>
          </a:lstStyle>
          <a:p>
            <a:fld id="{D36DACA1-2177-4584-9BDA-D21C239B2EE5}" type="slidenum">
              <a:rPr lang="ja-JP" altLang="en-US" smtClean="0"/>
              <a:pPr/>
              <a:t>‹#›</a:t>
            </a:fld>
            <a:endParaRPr lang="ja-JP" altLang="en-US" dirty="0"/>
          </a:p>
        </p:txBody>
      </p:sp>
    </p:spTree>
    <p:extLst>
      <p:ext uri="{BB962C8B-B14F-4D97-AF65-F5344CB8AC3E}">
        <p14:creationId xmlns:p14="http://schemas.microsoft.com/office/powerpoint/2010/main" val="603147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A536000-401B-4CF5-B251-60583A6CA84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997727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E56C80C3-F37B-4133-989F-668547807D99}"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468017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685EE43-5440-4191-B199-5C5F07B0CC6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1343099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kumimoji="1"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AC03F27-A838-47ED-86EE-0149AB8D0B7B}"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7707431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kumimoji="1"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endParaRPr kumimoji="1" lang="ja-JP" altLang="en-US"/>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0128864B-F923-4024-800F-8BD9C9C77F49}"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5551635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0DB50E3C-199B-4688-A395-5282C267737D}"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70929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411DD635-0FFF-4413-A690-3887BDB8410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192442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16" name="Group 15"/>
          <p:cNvGrpSpPr/>
          <p:nvPr/>
        </p:nvGrpSpPr>
        <p:grpSpPr>
          <a:xfrm>
            <a:off x="6998360" y="1842643"/>
            <a:ext cx="7773117" cy="7865237"/>
            <a:chOff x="4334933" y="1169931"/>
            <a:chExt cx="4814835" cy="4993802"/>
          </a:xfrm>
        </p:grpSpPr>
        <p:cxnSp>
          <p:nvCxnSpPr>
            <p:cNvPr id="17" name="Straight Connector 16"/>
            <p:cNvCxnSpPr/>
            <p:nvPr/>
          </p:nvCxnSpPr>
          <p:spPr>
            <a:xfrm flipH="1">
              <a:off x="6009259" y="1169931"/>
              <a:ext cx="3134741" cy="313474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4334933" y="1348898"/>
              <a:ext cx="4814835" cy="481483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225595" y="1469269"/>
              <a:ext cx="3912054" cy="3912054"/>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H="1">
              <a:off x="5304588" y="1307856"/>
              <a:ext cx="3839412" cy="383941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707078" y="1770196"/>
              <a:ext cx="3430571" cy="343057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ctrTitle"/>
          </p:nvPr>
        </p:nvSpPr>
        <p:spPr>
          <a:xfrm>
            <a:off x="861130" y="840109"/>
            <a:ext cx="9936228" cy="4920616"/>
          </a:xfrm>
        </p:spPr>
        <p:txBody>
          <a:bodyPr anchor="b">
            <a:normAutofit/>
          </a:bodyPr>
          <a:lstStyle>
            <a:lvl1pPr algn="l">
              <a:defRPr sz="6900">
                <a:effectLst/>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61128" y="6054097"/>
            <a:ext cx="7998189" cy="3013708"/>
          </a:xfrm>
        </p:spPr>
        <p:txBody>
          <a:bodyPr anchor="t">
            <a:normAutofit/>
          </a:bodyPr>
          <a:lstStyle>
            <a:lvl1pPr marL="0" indent="0" algn="l">
              <a:buNone/>
              <a:defRPr sz="3200">
                <a:solidFill>
                  <a:schemeClr val="bg2">
                    <a:lumMod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DC6D184-CD59-45B6-8873-F52E89055019}"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3837101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1128" y="7080887"/>
            <a:ext cx="10582241" cy="2400300"/>
          </a:xfrm>
        </p:spPr>
        <p:txBody>
          <a:bodyPr/>
          <a:lstStyle/>
          <a:p>
            <a:r>
              <a:rPr lang="ja-JP" altLang="en-US"/>
              <a:t>マスター タイトルの書式設定</a:t>
            </a:r>
            <a:endParaRPr lang="en-US" dirty="0"/>
          </a:p>
        </p:txBody>
      </p:sp>
      <p:sp>
        <p:nvSpPr>
          <p:cNvPr id="3" name="Content Placeholder 2"/>
          <p:cNvSpPr>
            <a:spLocks noGrp="1"/>
          </p:cNvSpPr>
          <p:nvPr>
            <p:ph idx="1"/>
          </p:nvPr>
        </p:nvSpPr>
        <p:spPr>
          <a:xfrm>
            <a:off x="861128" y="840106"/>
            <a:ext cx="10582241" cy="5934081"/>
          </a:xfrm>
        </p:spPr>
        <p:txBody>
          <a:bodyPr anchor="ct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B08B1E4-6B70-40AF-AB01-C96AD8B4A53F}"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8460903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8120B4E4-63D8-4AA6-9823-24C3AF073512}" type="datetime1">
              <a:rPr lang="ja-JP" altLang="en-US" smtClean="0">
                <a:solidFill>
                  <a:srgbClr val="000000"/>
                </a:solidFill>
              </a:rPr>
              <a:t>2023/8/15</a:t>
            </a:fld>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312A132-A760-4EBB-9061-AED00A05A9E2}"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7608203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61128" y="3120392"/>
            <a:ext cx="10336207" cy="3653790"/>
          </a:xfrm>
        </p:spPr>
        <p:txBody>
          <a:bodyPr anchor="b">
            <a:normAutofit/>
          </a:bodyPr>
          <a:lstStyle>
            <a:lvl1pPr algn="l">
              <a:defRPr sz="49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1128" y="7067551"/>
            <a:ext cx="10336205" cy="2413635"/>
          </a:xfrm>
        </p:spPr>
        <p:txBody>
          <a:bodyPr anchor="t">
            <a:normAutofit/>
          </a:bodyPr>
          <a:lstStyle>
            <a:lvl1pPr marL="0" indent="0" algn="l">
              <a:buNone/>
              <a:defRPr sz="2900">
                <a:solidFill>
                  <a:schemeClr val="bg2">
                    <a:lumMod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6FDE106-3759-475A-BD16-D03696022125}"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15093782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61128" y="7080887"/>
            <a:ext cx="10582241" cy="2400300"/>
          </a:xfrm>
        </p:spPr>
        <p:txBody>
          <a:bodyPr>
            <a:normAutofit/>
          </a:bodyPr>
          <a:lstStyle>
            <a:lvl1pPr>
              <a:defRPr sz="4900"/>
            </a:lvl1pPr>
          </a:lstStyle>
          <a:p>
            <a:r>
              <a:rPr lang="ja-JP" altLang="en-US"/>
              <a:t>マスター タイトルの書式設定</a:t>
            </a:r>
            <a:endParaRPr lang="en-US" dirty="0"/>
          </a:p>
        </p:txBody>
      </p:sp>
      <p:sp>
        <p:nvSpPr>
          <p:cNvPr id="11" name="Content Placeholder 3"/>
          <p:cNvSpPr>
            <a:spLocks noGrp="1"/>
          </p:cNvSpPr>
          <p:nvPr>
            <p:ph sz="half" idx="13"/>
          </p:nvPr>
        </p:nvSpPr>
        <p:spPr>
          <a:xfrm>
            <a:off x="861128" y="840108"/>
            <a:ext cx="6376865" cy="5934075"/>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12" name="Content Placeholder 5"/>
          <p:cNvSpPr>
            <a:spLocks noGrp="1"/>
          </p:cNvSpPr>
          <p:nvPr>
            <p:ph sz="quarter" idx="4"/>
          </p:nvPr>
        </p:nvSpPr>
        <p:spPr>
          <a:xfrm>
            <a:off x="7526963" y="840105"/>
            <a:ext cx="6374074" cy="592074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641F6447-288F-4900-8672-81787D90B374}"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ja-JP" alt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274129665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61128" y="7080887"/>
            <a:ext cx="10582241" cy="2400300"/>
          </a:xfrm>
        </p:spPr>
        <p:txBody>
          <a:bodyPr>
            <a:normAutofit/>
          </a:bodyPr>
          <a:lstStyle>
            <a:lvl1pPr>
              <a:defRPr sz="49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230182" y="840104"/>
            <a:ext cx="6000545" cy="960120"/>
          </a:xfrm>
        </p:spPr>
        <p:txBody>
          <a:bodyPr anchor="b">
            <a:noAutofit/>
          </a:bodyPr>
          <a:lstStyle>
            <a:lvl1pPr marL="0" indent="0">
              <a:buNone/>
              <a:defRPr sz="3700" b="0" cap="all">
                <a:solidFill>
                  <a:schemeClr val="tx1"/>
                </a:solidFill>
              </a:defRPr>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lang="ja-JP" altLang="en-US"/>
              <a:t>マスター テキストの書式設定</a:t>
            </a:r>
          </a:p>
        </p:txBody>
      </p:sp>
      <p:sp>
        <p:nvSpPr>
          <p:cNvPr id="4" name="Content Placeholder 3"/>
          <p:cNvSpPr>
            <a:spLocks noGrp="1"/>
          </p:cNvSpPr>
          <p:nvPr>
            <p:ph sz="half" idx="2"/>
          </p:nvPr>
        </p:nvSpPr>
        <p:spPr>
          <a:xfrm>
            <a:off x="861127" y="1800227"/>
            <a:ext cx="6369601" cy="4973955"/>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7837987" y="892613"/>
            <a:ext cx="6076720" cy="907612"/>
          </a:xfrm>
        </p:spPr>
        <p:txBody>
          <a:bodyPr anchor="b">
            <a:noAutofit/>
          </a:bodyPr>
          <a:lstStyle>
            <a:lvl1pPr marL="0" indent="0">
              <a:buNone/>
              <a:defRPr sz="3700" b="0" cap="all">
                <a:solidFill>
                  <a:schemeClr val="tx1"/>
                </a:solidFill>
              </a:defRPr>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lang="ja-JP" altLang="en-US"/>
              <a:t>マスター テキストの書式設定</a:t>
            </a:r>
          </a:p>
        </p:txBody>
      </p:sp>
      <p:sp>
        <p:nvSpPr>
          <p:cNvPr id="6" name="Content Placeholder 5"/>
          <p:cNvSpPr>
            <a:spLocks noGrp="1"/>
          </p:cNvSpPr>
          <p:nvPr>
            <p:ph sz="quarter" idx="4"/>
          </p:nvPr>
        </p:nvSpPr>
        <p:spPr>
          <a:xfrm>
            <a:off x="7526964" y="1800225"/>
            <a:ext cx="6387743" cy="4960620"/>
          </a:xfrm>
        </p:spPr>
        <p:txBody>
          <a:bodyPr anchor="t">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E17AD514-9B07-44E2-A5F0-0B25636BC738}"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8" name="Footer Placeholder 7"/>
          <p:cNvSpPr>
            <a:spLocks noGrp="1"/>
          </p:cNvSpPr>
          <p:nvPr>
            <p:ph type="ftr" sz="quarter" idx="11"/>
          </p:nvPr>
        </p:nvSpPr>
        <p:spPr/>
        <p:txBody>
          <a:bodyPr/>
          <a:lstStyle/>
          <a:p>
            <a:endParaRPr lang="ja-JP" altLang="en-US">
              <a:solidFill>
                <a:srgbClr val="146194">
                  <a:lumMod val="50000"/>
                </a:srgbClr>
              </a:solidFill>
            </a:endParaRPr>
          </a:p>
        </p:txBody>
      </p:sp>
      <p:sp>
        <p:nvSpPr>
          <p:cNvPr id="9" name="Slide Number Placeholder 8"/>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22272246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861128" y="7080887"/>
            <a:ext cx="10582241" cy="2400300"/>
          </a:xfrm>
        </p:spPr>
        <p:txBody>
          <a:bodyPr>
            <a:normAutofit/>
          </a:bodyPr>
          <a:lstStyle>
            <a:lvl1pPr>
              <a:defRPr sz="4900"/>
            </a:lvl1p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EE0B57C7-3B7D-41AA-A6E9-F23CFD077942}"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ja-JP" alt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8587779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0E5DCD-C330-43C0-9780-E75A4A3D66E8}"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3" name="Footer Placeholder 2"/>
          <p:cNvSpPr>
            <a:spLocks noGrp="1"/>
          </p:cNvSpPr>
          <p:nvPr>
            <p:ph type="ftr" sz="quarter" idx="11"/>
          </p:nvPr>
        </p:nvSpPr>
        <p:spPr/>
        <p:txBody>
          <a:bodyPr/>
          <a:lstStyle/>
          <a:p>
            <a:endParaRPr lang="ja-JP" altLang="en-US">
              <a:solidFill>
                <a:srgbClr val="146194">
                  <a:lumMod val="50000"/>
                </a:srgbClr>
              </a:solidFill>
            </a:endParaRPr>
          </a:p>
        </p:txBody>
      </p:sp>
      <p:sp>
        <p:nvSpPr>
          <p:cNvPr id="4" name="Slide Number Placeholder 3"/>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5255436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747952" y="840107"/>
            <a:ext cx="5166757" cy="2400300"/>
          </a:xfrm>
        </p:spPr>
        <p:txBody>
          <a:bodyPr anchor="b">
            <a:normAutofit/>
          </a:bodyPr>
          <a:lstStyle>
            <a:lvl1pPr algn="l">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861125" y="840105"/>
            <a:ext cx="7165970" cy="8641080"/>
          </a:xfrm>
        </p:spPr>
        <p:txBody>
          <a:bodyPr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747952" y="3480440"/>
            <a:ext cx="5166757" cy="3293744"/>
          </a:xfrm>
        </p:spPr>
        <p:txBody>
          <a:bodyPr anchor="t">
            <a:normAutofit/>
          </a:bodyPr>
          <a:lstStyle>
            <a:lvl1pPr marL="0" indent="0">
              <a:buNone/>
              <a:defRPr sz="26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E137BAC-85C7-4EB7-AB55-C12CB7633D17}"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6" name="Footer Placeholder 5"/>
          <p:cNvSpPr>
            <a:spLocks noGrp="1"/>
          </p:cNvSpPr>
          <p:nvPr>
            <p:ph type="ftr" sz="quarter" idx="11"/>
          </p:nvPr>
        </p:nvSpPr>
        <p:spPr/>
        <p:txBody>
          <a:bodyPr/>
          <a:lstStyle/>
          <a:p>
            <a:endParaRPr lang="ja-JP" alt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53026399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7258066" y="2280286"/>
            <a:ext cx="5752559" cy="1800224"/>
          </a:xfrm>
        </p:spPr>
        <p:txBody>
          <a:bodyPr anchor="b">
            <a:normAutofit/>
          </a:bodyPr>
          <a:lstStyle>
            <a:lvl1pPr algn="l">
              <a:defRPr sz="3700" b="0"/>
            </a:lvl1pPr>
          </a:lstStyle>
          <a:p>
            <a:r>
              <a:rPr lang="ja-JP" altLang="en-US"/>
              <a:t>マスター タイトルの書式設定</a:t>
            </a:r>
            <a:endParaRPr lang="en-US" dirty="0"/>
          </a:p>
        </p:txBody>
      </p:sp>
      <p:sp>
        <p:nvSpPr>
          <p:cNvPr id="17" name="Picture Placeholder 2"/>
          <p:cNvSpPr>
            <a:spLocks noGrp="1" noChangeAspect="1"/>
          </p:cNvSpPr>
          <p:nvPr>
            <p:ph type="pic" idx="13"/>
          </p:nvPr>
        </p:nvSpPr>
        <p:spPr>
          <a:xfrm>
            <a:off x="1230182" y="1440179"/>
            <a:ext cx="5296836" cy="7560945"/>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600"/>
            </a:lvl1pPr>
            <a:lvl2pPr marL="708527" indent="0">
              <a:buNone/>
              <a:defRPr sz="2600"/>
            </a:lvl2pPr>
            <a:lvl3pPr marL="1417056" indent="0">
              <a:buNone/>
              <a:defRPr sz="2600"/>
            </a:lvl3pPr>
            <a:lvl4pPr marL="2125584" indent="0">
              <a:buNone/>
              <a:defRPr sz="2600"/>
            </a:lvl4pPr>
            <a:lvl5pPr marL="2834112" indent="0">
              <a:buNone/>
              <a:defRPr sz="2600"/>
            </a:lvl5pPr>
            <a:lvl6pPr marL="3542640" indent="0">
              <a:buNone/>
              <a:defRPr sz="2600"/>
            </a:lvl6pPr>
            <a:lvl7pPr marL="4251168" indent="0">
              <a:buNone/>
              <a:defRPr sz="2600"/>
            </a:lvl7pPr>
            <a:lvl8pPr marL="4959696" indent="0">
              <a:buNone/>
              <a:defRPr sz="2600"/>
            </a:lvl8pPr>
            <a:lvl9pPr marL="5668223" indent="0">
              <a:buNone/>
              <a:defRPr sz="2600"/>
            </a:lvl9pPr>
          </a:lstStyle>
          <a:p>
            <a:r>
              <a:rPr lang="ja-JP" altLang="en-US"/>
              <a:t>図を追加</a:t>
            </a:r>
            <a:endParaRPr lang="en-US" dirty="0"/>
          </a:p>
        </p:txBody>
      </p:sp>
      <p:sp>
        <p:nvSpPr>
          <p:cNvPr id="4" name="Text Placeholder 3"/>
          <p:cNvSpPr>
            <a:spLocks noGrp="1"/>
          </p:cNvSpPr>
          <p:nvPr>
            <p:ph type="body" sz="half" idx="2"/>
          </p:nvPr>
        </p:nvSpPr>
        <p:spPr>
          <a:xfrm>
            <a:off x="7258433" y="4320543"/>
            <a:ext cx="5754116" cy="3280410"/>
          </a:xfrm>
        </p:spPr>
        <p:txBody>
          <a:bodyPr anchor="t">
            <a:normAutofit/>
          </a:bodyPr>
          <a:lstStyle>
            <a:lvl1pPr marL="0" indent="0">
              <a:buNone/>
              <a:defRPr sz="29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347AAA87-5B3F-4CED-A0E8-B86C0E0273FA}"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6" name="Footer Placeholder 5"/>
          <p:cNvSpPr>
            <a:spLocks noGrp="1"/>
          </p:cNvSpPr>
          <p:nvPr>
            <p:ph type="ftr" sz="quarter" idx="11"/>
          </p:nvPr>
        </p:nvSpPr>
        <p:spPr>
          <a:xfrm>
            <a:off x="861127" y="9721217"/>
            <a:ext cx="9382505" cy="575072"/>
          </a:xfrm>
        </p:spPr>
        <p:txBody>
          <a:bodyPr/>
          <a:lstStyle/>
          <a:p>
            <a:endParaRPr lang="ja-JP" altLang="en-US">
              <a:solidFill>
                <a:srgbClr val="146194">
                  <a:lumMod val="50000"/>
                </a:srgbClr>
              </a:solidFill>
            </a:endParaRPr>
          </a:p>
        </p:txBody>
      </p:sp>
      <p:sp>
        <p:nvSpPr>
          <p:cNvPr id="7" name="Slide Number Placeholder 6"/>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21165224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パノラマ写真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861128" y="7080887"/>
            <a:ext cx="10582241" cy="2400300"/>
          </a:xfrm>
        </p:spPr>
        <p:txBody>
          <a:bodyPr/>
          <a:lstStyle/>
          <a:p>
            <a:r>
              <a:rPr lang="ja-JP" altLang="en-US"/>
              <a:t>マスター タイトルの書式設定</a:t>
            </a:r>
            <a:endParaRPr lang="en-US" dirty="0"/>
          </a:p>
        </p:txBody>
      </p:sp>
      <p:sp>
        <p:nvSpPr>
          <p:cNvPr id="6" name="Picture Placeholder 2"/>
          <p:cNvSpPr>
            <a:spLocks noGrp="1" noChangeAspect="1"/>
          </p:cNvSpPr>
          <p:nvPr>
            <p:ph type="pic" idx="13"/>
          </p:nvPr>
        </p:nvSpPr>
        <p:spPr>
          <a:xfrm>
            <a:off x="861127" y="840106"/>
            <a:ext cx="13039911" cy="4920615"/>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2600"/>
            </a:lvl1pPr>
            <a:lvl2pPr marL="708527" indent="0">
              <a:buNone/>
              <a:defRPr sz="2600"/>
            </a:lvl2pPr>
            <a:lvl3pPr marL="1417056" indent="0">
              <a:buNone/>
              <a:defRPr sz="2600"/>
            </a:lvl3pPr>
            <a:lvl4pPr marL="2125584" indent="0">
              <a:buNone/>
              <a:defRPr sz="2600"/>
            </a:lvl4pPr>
            <a:lvl5pPr marL="2834112" indent="0">
              <a:buNone/>
              <a:defRPr sz="2600"/>
            </a:lvl5pPr>
            <a:lvl6pPr marL="3542640" indent="0">
              <a:buNone/>
              <a:defRPr sz="2600"/>
            </a:lvl6pPr>
            <a:lvl7pPr marL="4251168" indent="0">
              <a:buNone/>
              <a:defRPr sz="2600"/>
            </a:lvl7pPr>
            <a:lvl8pPr marL="4959696" indent="0">
              <a:buNone/>
              <a:defRPr sz="2600"/>
            </a:lvl8pPr>
            <a:lvl9pPr marL="5668223" indent="0">
              <a:buNone/>
              <a:defRPr sz="2600"/>
            </a:lvl9pPr>
          </a:lstStyle>
          <a:p>
            <a:r>
              <a:rPr lang="ja-JP" altLang="en-US"/>
              <a:t>図を追加</a:t>
            </a:r>
            <a:endParaRPr lang="en-US" dirty="0"/>
          </a:p>
        </p:txBody>
      </p:sp>
      <p:sp>
        <p:nvSpPr>
          <p:cNvPr id="9" name="Text Placeholder 9"/>
          <p:cNvSpPr>
            <a:spLocks noGrp="1"/>
          </p:cNvSpPr>
          <p:nvPr>
            <p:ph type="body" sz="quarter" idx="14"/>
          </p:nvPr>
        </p:nvSpPr>
        <p:spPr>
          <a:xfrm>
            <a:off x="1230184" y="6054090"/>
            <a:ext cx="11755054" cy="720090"/>
          </a:xfrm>
        </p:spPr>
        <p:txBody>
          <a:bodyPr anchor="t">
            <a:normAutofit/>
          </a:bodyPr>
          <a:lstStyle>
            <a:lvl1pPr marL="0" indent="0">
              <a:buFontTx/>
              <a:buNone/>
              <a:defRPr sz="2600"/>
            </a:lvl1pPr>
            <a:lvl2pPr marL="708527" indent="0">
              <a:buFontTx/>
              <a:buNone/>
              <a:defRPr/>
            </a:lvl2pPr>
            <a:lvl3pPr marL="1417056" indent="0">
              <a:buFontTx/>
              <a:buNone/>
              <a:defRPr/>
            </a:lvl3pPr>
            <a:lvl4pPr marL="2125584" indent="0">
              <a:buFontTx/>
              <a:buNone/>
              <a:defRPr/>
            </a:lvl4pPr>
            <a:lvl5pPr marL="2834112" indent="0">
              <a:buFontTx/>
              <a:buNone/>
              <a:defRPr/>
            </a:lvl5pPr>
          </a:lstStyle>
          <a:p>
            <a:pPr lvl="0"/>
            <a:r>
              <a:rPr lang="ja-JP" altLang="en-US"/>
              <a:t>マスター テキストの書式設定</a:t>
            </a:r>
          </a:p>
        </p:txBody>
      </p:sp>
      <p:sp>
        <p:nvSpPr>
          <p:cNvPr id="3" name="Date Placeholder 2"/>
          <p:cNvSpPr>
            <a:spLocks noGrp="1"/>
          </p:cNvSpPr>
          <p:nvPr>
            <p:ph type="dt" sz="half" idx="10"/>
          </p:nvPr>
        </p:nvSpPr>
        <p:spPr/>
        <p:txBody>
          <a:bodyPr/>
          <a:lstStyle/>
          <a:p>
            <a:fld id="{70B3519D-1663-43AE-ADA0-52B62126B781}"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4" name="Footer Placeholder 3"/>
          <p:cNvSpPr>
            <a:spLocks noGrp="1"/>
          </p:cNvSpPr>
          <p:nvPr>
            <p:ph type="ftr" sz="quarter" idx="11"/>
          </p:nvPr>
        </p:nvSpPr>
        <p:spPr/>
        <p:txBody>
          <a:bodyPr/>
          <a:lstStyle/>
          <a:p>
            <a:endParaRPr lang="ja-JP" altLang="en-US">
              <a:solidFill>
                <a:srgbClr val="146194">
                  <a:lumMod val="50000"/>
                </a:srgbClr>
              </a:solidFill>
            </a:endParaRPr>
          </a:p>
        </p:txBody>
      </p:sp>
      <p:sp>
        <p:nvSpPr>
          <p:cNvPr id="5" name="Slide Number Placeholder 4"/>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7417165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タイトルとキャプション">
    <p:spTree>
      <p:nvGrpSpPr>
        <p:cNvPr id="1" name=""/>
        <p:cNvGrpSpPr/>
        <p:nvPr/>
      </p:nvGrpSpPr>
      <p:grpSpPr>
        <a:xfrm>
          <a:off x="0" y="0"/>
          <a:ext cx="0" cy="0"/>
          <a:chOff x="0" y="0"/>
          <a:chExt cx="0" cy="0"/>
        </a:xfrm>
      </p:grpSpPr>
      <p:sp>
        <p:nvSpPr>
          <p:cNvPr id="2" name="Title 1"/>
          <p:cNvSpPr>
            <a:spLocks noGrp="1"/>
          </p:cNvSpPr>
          <p:nvPr>
            <p:ph type="title"/>
          </p:nvPr>
        </p:nvSpPr>
        <p:spPr>
          <a:xfrm>
            <a:off x="861127" y="840106"/>
            <a:ext cx="13039911" cy="4560570"/>
          </a:xfrm>
        </p:spPr>
        <p:txBody>
          <a:bodyPr anchor="ctr">
            <a:normAutofit/>
          </a:bodyPr>
          <a:lstStyle>
            <a:lvl1pPr algn="l">
              <a:defRPr sz="43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1127" y="6480811"/>
            <a:ext cx="10305668" cy="3000376"/>
          </a:xfrm>
        </p:spPr>
        <p:txBody>
          <a:bodyPr anchor="ctr">
            <a:normAutofit/>
          </a:bodyPr>
          <a:lstStyle>
            <a:lvl1pPr marL="0" indent="0" algn="l">
              <a:buNone/>
              <a:defRPr sz="2900">
                <a:solidFill>
                  <a:schemeClr val="bg2">
                    <a:lumMod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6B15164-FD05-4679-A0A3-040E83089A22}"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189261284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引用 (キャプション付き)">
    <p:spTree>
      <p:nvGrpSpPr>
        <p:cNvPr id="1" name=""/>
        <p:cNvGrpSpPr/>
        <p:nvPr/>
      </p:nvGrpSpPr>
      <p:grpSpPr>
        <a:xfrm>
          <a:off x="0" y="0"/>
          <a:ext cx="0" cy="0"/>
          <a:chOff x="0" y="0"/>
          <a:chExt cx="0" cy="0"/>
        </a:xfrm>
      </p:grpSpPr>
      <p:sp>
        <p:nvSpPr>
          <p:cNvPr id="2" name="Title 1"/>
          <p:cNvSpPr>
            <a:spLocks noGrp="1"/>
          </p:cNvSpPr>
          <p:nvPr>
            <p:ph type="title"/>
          </p:nvPr>
        </p:nvSpPr>
        <p:spPr>
          <a:xfrm>
            <a:off x="1382394" y="840106"/>
            <a:ext cx="11074508" cy="4560570"/>
          </a:xfrm>
        </p:spPr>
        <p:txBody>
          <a:bodyPr anchor="ctr">
            <a:normAutofit/>
          </a:bodyPr>
          <a:lstStyle>
            <a:lvl1pPr algn="l">
              <a:defRPr sz="43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1722253" y="5400677"/>
            <a:ext cx="10336205" cy="760095"/>
          </a:xfrm>
        </p:spPr>
        <p:txBody>
          <a:bodyPr anchor="ctr"/>
          <a:lstStyle>
            <a:lvl1pPr marL="0" indent="0">
              <a:buFontTx/>
              <a:buNone/>
              <a:defRPr/>
            </a:lvl1pPr>
            <a:lvl2pPr marL="708527" indent="0">
              <a:buFontTx/>
              <a:buNone/>
              <a:defRPr/>
            </a:lvl2pPr>
            <a:lvl3pPr marL="1417056" indent="0">
              <a:buFontTx/>
              <a:buNone/>
              <a:defRPr/>
            </a:lvl3pPr>
            <a:lvl4pPr marL="2125584" indent="0">
              <a:buFontTx/>
              <a:buNone/>
              <a:defRPr/>
            </a:lvl4pPr>
            <a:lvl5pPr marL="2834112" indent="0">
              <a:buFontTx/>
              <a:buNone/>
              <a:defRPr/>
            </a:lvl5pPr>
          </a:lstStyle>
          <a:p>
            <a:pPr lvl="0"/>
            <a:r>
              <a:rPr lang="ja-JP" altLang="en-US"/>
              <a:t>マスター テキストの書式設定</a:t>
            </a:r>
          </a:p>
        </p:txBody>
      </p:sp>
      <p:sp>
        <p:nvSpPr>
          <p:cNvPr id="3" name="Text Placeholder 2"/>
          <p:cNvSpPr>
            <a:spLocks noGrp="1"/>
          </p:cNvSpPr>
          <p:nvPr>
            <p:ph type="body" idx="1"/>
          </p:nvPr>
        </p:nvSpPr>
        <p:spPr>
          <a:xfrm>
            <a:off x="861129" y="6774186"/>
            <a:ext cx="10303745" cy="2707001"/>
          </a:xfrm>
        </p:spPr>
        <p:txBody>
          <a:bodyPr anchor="ctr">
            <a:normAutofit/>
          </a:bodyPr>
          <a:lstStyle>
            <a:lvl1pPr marL="0" indent="0" algn="l">
              <a:buNone/>
              <a:defRPr sz="3200">
                <a:solidFill>
                  <a:schemeClr val="bg2">
                    <a:lumMod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5754FE4-1349-4644-9853-E75FD7274251}"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
        <p:nvSpPr>
          <p:cNvPr id="14" name="TextBox 13"/>
          <p:cNvSpPr txBox="1"/>
          <p:nvPr/>
        </p:nvSpPr>
        <p:spPr>
          <a:xfrm>
            <a:off x="369057" y="1119235"/>
            <a:ext cx="738300" cy="921023"/>
          </a:xfrm>
          <a:prstGeom prst="rect">
            <a:avLst/>
          </a:prstGeom>
        </p:spPr>
        <p:txBody>
          <a:bodyPr vert="horz" lIns="141705" tIns="70853" rIns="141705" bIns="70853" rtlCol="0" anchor="ctr">
            <a:noAutofit/>
          </a:bodyPr>
          <a:lstStyle/>
          <a:p>
            <a:r>
              <a:rPr lang="en-US" sz="12300" dirty="0">
                <a:solidFill>
                  <a:prstClr val="white"/>
                </a:solidFill>
              </a:rPr>
              <a:t>“</a:t>
            </a:r>
          </a:p>
        </p:txBody>
      </p:sp>
      <p:sp>
        <p:nvSpPr>
          <p:cNvPr id="15" name="TextBox 14"/>
          <p:cNvSpPr txBox="1"/>
          <p:nvPr/>
        </p:nvSpPr>
        <p:spPr>
          <a:xfrm>
            <a:off x="12424823" y="4360549"/>
            <a:ext cx="738300" cy="921023"/>
          </a:xfrm>
          <a:prstGeom prst="rect">
            <a:avLst/>
          </a:prstGeom>
        </p:spPr>
        <p:txBody>
          <a:bodyPr vert="horz" lIns="141705" tIns="70853" rIns="141705" bIns="70853" rtlCol="0" anchor="ctr">
            <a:noAutofit/>
          </a:bodyPr>
          <a:lstStyle/>
          <a:p>
            <a:pPr algn="r"/>
            <a:r>
              <a:rPr lang="en-US" sz="12300" dirty="0">
                <a:solidFill>
                  <a:prstClr val="white"/>
                </a:solidFill>
              </a:rPr>
              <a:t>”</a:t>
            </a:r>
          </a:p>
        </p:txBody>
      </p:sp>
    </p:spTree>
    <p:extLst>
      <p:ext uri="{BB962C8B-B14F-4D97-AF65-F5344CB8AC3E}">
        <p14:creationId xmlns:p14="http://schemas.microsoft.com/office/powerpoint/2010/main" val="732993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FC128376-AB62-4CD2-AE7D-5B844B6B7B76}" type="datetime1">
              <a:rPr lang="ja-JP" altLang="en-US" smtClean="0">
                <a:solidFill>
                  <a:srgbClr val="000000"/>
                </a:solidFill>
              </a:rPr>
              <a:t>2023/8/15</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ACB52B-C588-40F5-9AC2-70B143358E59}"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8770243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名札">
    <p:spTree>
      <p:nvGrpSpPr>
        <p:cNvPr id="1" name=""/>
        <p:cNvGrpSpPr/>
        <p:nvPr/>
      </p:nvGrpSpPr>
      <p:grpSpPr>
        <a:xfrm>
          <a:off x="0" y="0"/>
          <a:ext cx="0" cy="0"/>
          <a:chOff x="0" y="0"/>
          <a:chExt cx="0" cy="0"/>
        </a:xfrm>
      </p:grpSpPr>
      <p:sp>
        <p:nvSpPr>
          <p:cNvPr id="2" name="Title 1"/>
          <p:cNvSpPr>
            <a:spLocks noGrp="1"/>
          </p:cNvSpPr>
          <p:nvPr>
            <p:ph type="title"/>
          </p:nvPr>
        </p:nvSpPr>
        <p:spPr>
          <a:xfrm>
            <a:off x="861129" y="5400677"/>
            <a:ext cx="10303745" cy="2673405"/>
          </a:xfrm>
        </p:spPr>
        <p:txBody>
          <a:bodyPr anchor="b">
            <a:normAutofit/>
          </a:bodyPr>
          <a:lstStyle>
            <a:lvl1pPr algn="l">
              <a:defRPr sz="4300" b="0" cap="all"/>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61127" y="8084446"/>
            <a:ext cx="10305668" cy="1396740"/>
          </a:xfrm>
        </p:spPr>
        <p:txBody>
          <a:bodyPr anchor="t">
            <a:normAutofit/>
          </a:bodyPr>
          <a:lstStyle>
            <a:lvl1pPr marL="0" indent="0" algn="l">
              <a:buNone/>
              <a:defRPr sz="2900">
                <a:solidFill>
                  <a:schemeClr val="bg2">
                    <a:lumMod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1FF6910E-14C5-4148-9A7A-83C1363245D4}"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252250460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引用付きの名札">
    <p:spTree>
      <p:nvGrpSpPr>
        <p:cNvPr id="1" name=""/>
        <p:cNvGrpSpPr/>
        <p:nvPr/>
      </p:nvGrpSpPr>
      <p:grpSpPr>
        <a:xfrm>
          <a:off x="0" y="0"/>
          <a:ext cx="0" cy="0"/>
          <a:chOff x="0" y="0"/>
          <a:chExt cx="0" cy="0"/>
        </a:xfrm>
      </p:grpSpPr>
      <p:sp>
        <p:nvSpPr>
          <p:cNvPr id="2" name="Title 1"/>
          <p:cNvSpPr>
            <a:spLocks noGrp="1"/>
          </p:cNvSpPr>
          <p:nvPr>
            <p:ph type="title"/>
          </p:nvPr>
        </p:nvSpPr>
        <p:spPr>
          <a:xfrm>
            <a:off x="1382394" y="840106"/>
            <a:ext cx="11074505" cy="4560570"/>
          </a:xfrm>
        </p:spPr>
        <p:txBody>
          <a:bodyPr anchor="ctr">
            <a:normAutofit/>
          </a:bodyPr>
          <a:lstStyle>
            <a:lvl1pPr algn="l">
              <a:defRPr sz="4300" b="0" cap="all">
                <a:solidFill>
                  <a:schemeClr val="tx1"/>
                </a:solidFill>
              </a:defRPr>
            </a:lvl1pPr>
          </a:lstStyle>
          <a:p>
            <a:r>
              <a:rPr lang="ja-JP" altLang="en-US"/>
              <a:t>マスター タイトルの書式設定</a:t>
            </a:r>
            <a:endParaRPr lang="en-US" dirty="0"/>
          </a:p>
        </p:txBody>
      </p:sp>
      <p:sp>
        <p:nvSpPr>
          <p:cNvPr id="10" name="Text Placeholder 9"/>
          <p:cNvSpPr>
            <a:spLocks noGrp="1"/>
          </p:cNvSpPr>
          <p:nvPr>
            <p:ph type="body" sz="quarter" idx="13"/>
          </p:nvPr>
        </p:nvSpPr>
        <p:spPr>
          <a:xfrm>
            <a:off x="861129" y="6120767"/>
            <a:ext cx="10303745" cy="1653538"/>
          </a:xfrm>
        </p:spPr>
        <p:txBody>
          <a:bodyPr vert="horz" lIns="141705" tIns="70853" rIns="141705" bIns="70853" rtlCol="0" anchor="b">
            <a:normAutofit/>
          </a:bodyPr>
          <a:lstStyle>
            <a:lvl1pPr>
              <a:buNone/>
              <a:defRPr lang="en-US" sz="32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861128" y="7800978"/>
            <a:ext cx="10303744" cy="1680209"/>
          </a:xfrm>
        </p:spPr>
        <p:txBody>
          <a:bodyPr anchor="t">
            <a:normAutofit/>
          </a:bodyPr>
          <a:lstStyle>
            <a:lvl1pPr marL="0" indent="0" algn="l">
              <a:buNone/>
              <a:defRPr sz="2900">
                <a:solidFill>
                  <a:schemeClr val="bg2">
                    <a:lumMod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4601DCE-D2A5-48AA-B536-16A9802D1595}"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
        <p:nvSpPr>
          <p:cNvPr id="14" name="TextBox 13"/>
          <p:cNvSpPr txBox="1"/>
          <p:nvPr/>
        </p:nvSpPr>
        <p:spPr>
          <a:xfrm>
            <a:off x="369057" y="1119235"/>
            <a:ext cx="738300" cy="921023"/>
          </a:xfrm>
          <a:prstGeom prst="rect">
            <a:avLst/>
          </a:prstGeom>
        </p:spPr>
        <p:txBody>
          <a:bodyPr vert="horz" lIns="141705" tIns="70853" rIns="141705" bIns="70853" rtlCol="0" anchor="ctr">
            <a:noAutofit/>
          </a:bodyPr>
          <a:lstStyle/>
          <a:p>
            <a:r>
              <a:rPr lang="en-US" sz="12300" dirty="0">
                <a:solidFill>
                  <a:prstClr val="white"/>
                </a:solidFill>
              </a:rPr>
              <a:t>“</a:t>
            </a:r>
          </a:p>
        </p:txBody>
      </p:sp>
      <p:sp>
        <p:nvSpPr>
          <p:cNvPr id="15" name="TextBox 14"/>
          <p:cNvSpPr txBox="1"/>
          <p:nvPr/>
        </p:nvSpPr>
        <p:spPr>
          <a:xfrm>
            <a:off x="12424823" y="4360549"/>
            <a:ext cx="738300" cy="921023"/>
          </a:xfrm>
          <a:prstGeom prst="rect">
            <a:avLst/>
          </a:prstGeom>
        </p:spPr>
        <p:txBody>
          <a:bodyPr vert="horz" lIns="141705" tIns="70853" rIns="141705" bIns="70853" rtlCol="0" anchor="ctr">
            <a:noAutofit/>
          </a:bodyPr>
          <a:lstStyle/>
          <a:p>
            <a:pPr algn="r"/>
            <a:r>
              <a:rPr lang="en-US" sz="12300" dirty="0">
                <a:solidFill>
                  <a:prstClr val="white"/>
                </a:solidFill>
              </a:rPr>
              <a:t>”</a:t>
            </a:r>
          </a:p>
        </p:txBody>
      </p:sp>
    </p:spTree>
    <p:extLst>
      <p:ext uri="{BB962C8B-B14F-4D97-AF65-F5344CB8AC3E}">
        <p14:creationId xmlns:p14="http://schemas.microsoft.com/office/powerpoint/2010/main" val="13796552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真または偽">
    <p:spTree>
      <p:nvGrpSpPr>
        <p:cNvPr id="1" name=""/>
        <p:cNvGrpSpPr/>
        <p:nvPr/>
      </p:nvGrpSpPr>
      <p:grpSpPr>
        <a:xfrm>
          <a:off x="0" y="0"/>
          <a:ext cx="0" cy="0"/>
          <a:chOff x="0" y="0"/>
          <a:chExt cx="0" cy="0"/>
        </a:xfrm>
      </p:grpSpPr>
      <p:sp>
        <p:nvSpPr>
          <p:cNvPr id="2" name="Title 1"/>
          <p:cNvSpPr>
            <a:spLocks noGrp="1"/>
          </p:cNvSpPr>
          <p:nvPr>
            <p:ph type="title"/>
          </p:nvPr>
        </p:nvSpPr>
        <p:spPr>
          <a:xfrm>
            <a:off x="861128" y="840106"/>
            <a:ext cx="12149495" cy="4560570"/>
          </a:xfrm>
        </p:spPr>
        <p:txBody>
          <a:bodyPr vert="horz" lIns="141705" tIns="70853" rIns="141705" bIns="70853" rtlCol="0" anchor="ctr">
            <a:normAutofit/>
          </a:bodyPr>
          <a:lstStyle>
            <a:lvl1pPr>
              <a:defRPr lang="en-US" sz="4300" b="0" dirty="0"/>
            </a:lvl1pPr>
          </a:lstStyle>
          <a:p>
            <a:pPr marL="0" lvl="0"/>
            <a:r>
              <a:rPr lang="ja-JP" altLang="en-US"/>
              <a:t>マスター タイトルの書式設定</a:t>
            </a:r>
            <a:endParaRPr lang="en-US" dirty="0"/>
          </a:p>
        </p:txBody>
      </p:sp>
      <p:sp>
        <p:nvSpPr>
          <p:cNvPr id="10" name="Text Placeholder 9"/>
          <p:cNvSpPr>
            <a:spLocks noGrp="1"/>
          </p:cNvSpPr>
          <p:nvPr>
            <p:ph type="body" sz="quarter" idx="13"/>
          </p:nvPr>
        </p:nvSpPr>
        <p:spPr>
          <a:xfrm>
            <a:off x="861129" y="6187442"/>
            <a:ext cx="10303745" cy="1320164"/>
          </a:xfrm>
        </p:spPr>
        <p:txBody>
          <a:bodyPr vert="horz" lIns="141705" tIns="70853" rIns="141705" bIns="70853" rtlCol="0" anchor="b">
            <a:normAutofit/>
          </a:bodyPr>
          <a:lstStyle>
            <a:lvl1pPr>
              <a:buNone/>
              <a:defRPr lang="en-US" sz="3200" b="0" cap="all" dirty="0">
                <a:ln w="3175" cmpd="sng">
                  <a:noFill/>
                </a:ln>
                <a:solidFill>
                  <a:schemeClr val="tx1"/>
                </a:solidFill>
                <a:effectLst/>
              </a:defRPr>
            </a:lvl1pPr>
          </a:lstStyle>
          <a:p>
            <a:pPr marL="0" lvl="0">
              <a:spcBef>
                <a:spcPct val="0"/>
              </a:spcBef>
              <a:buNone/>
            </a:pPr>
            <a:r>
              <a:rPr lang="ja-JP" altLang="en-US"/>
              <a:t>マスター テキストの書式設定</a:t>
            </a:r>
          </a:p>
        </p:txBody>
      </p:sp>
      <p:sp>
        <p:nvSpPr>
          <p:cNvPr id="3" name="Text Placeholder 2"/>
          <p:cNvSpPr>
            <a:spLocks noGrp="1"/>
          </p:cNvSpPr>
          <p:nvPr>
            <p:ph type="body" idx="1"/>
          </p:nvPr>
        </p:nvSpPr>
        <p:spPr>
          <a:xfrm>
            <a:off x="861128" y="7507610"/>
            <a:ext cx="10303744" cy="1973577"/>
          </a:xfrm>
        </p:spPr>
        <p:txBody>
          <a:bodyPr anchor="t">
            <a:normAutofit/>
          </a:bodyPr>
          <a:lstStyle>
            <a:lvl1pPr marL="0" indent="0" algn="l">
              <a:buNone/>
              <a:defRPr sz="2900">
                <a:solidFill>
                  <a:schemeClr val="bg2">
                    <a:lumMod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305A8F7-9006-43F4-B95A-463F66FF456B}"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74481926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a:xfrm>
            <a:off x="861128" y="7080887"/>
            <a:ext cx="10582241" cy="2400300"/>
          </a:xfrm>
        </p:spPr>
        <p:txBody>
          <a:bodyPr>
            <a:normAutofit/>
          </a:bodyPr>
          <a:lstStyle>
            <a:lvl1pPr algn="l">
              <a:defRPr sz="43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61128" y="840108"/>
            <a:ext cx="10582241" cy="5934081"/>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280F524-444C-4CA5-921F-484184B28357}"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32629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0870" y="840108"/>
            <a:ext cx="3300168" cy="6960870"/>
          </a:xfrm>
        </p:spPr>
        <p:txBody>
          <a:bodyPr vert="eaVert">
            <a:normAutofit/>
          </a:bodyPr>
          <a:lstStyle>
            <a:lvl1pPr>
              <a:defRPr sz="4300"/>
            </a:lvl1p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61128" y="840105"/>
            <a:ext cx="9444316" cy="8641080"/>
          </a:xfrm>
        </p:spPr>
        <p:txBody>
          <a:bodyPr vert="eaVert" ancho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9A573C3-968C-4CF7-AE74-ED7B77F28682}"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11"/>
          </p:nvPr>
        </p:nvSpPr>
        <p:spPr/>
        <p:txBody>
          <a:bodyPr/>
          <a:lstStyle/>
          <a:p>
            <a:endParaRPr lang="ja-JP" altLang="en-US">
              <a:solidFill>
                <a:srgbClr val="146194">
                  <a:lumMod val="50000"/>
                </a:srgbClr>
              </a:solidFill>
            </a:endParaRPr>
          </a:p>
        </p:txBody>
      </p:sp>
      <p:sp>
        <p:nvSpPr>
          <p:cNvPr id="6" name="Slide Number Placeholder 5"/>
          <p:cNvSpPr>
            <a:spLocks noGrp="1"/>
          </p:cNvSpPr>
          <p:nvPr>
            <p:ph type="sldNum" sz="quarter" idx="12"/>
          </p:nvPr>
        </p:nvSpPr>
        <p:spPr/>
        <p:txBody>
          <a:body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244835856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07164" y="3355421"/>
            <a:ext cx="12547839" cy="2315288"/>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2214326" y="6120765"/>
            <a:ext cx="10333515" cy="2760346"/>
          </a:xfrm>
        </p:spPr>
        <p:txBody>
          <a:bodyPr/>
          <a:lstStyle>
            <a:lvl1pPr marL="0" indent="0" algn="ctr">
              <a:buNone/>
              <a:defRPr>
                <a:solidFill>
                  <a:schemeClr val="tx1">
                    <a:tint val="75000"/>
                  </a:schemeClr>
                </a:solidFill>
              </a:defRPr>
            </a:lvl1pPr>
            <a:lvl2pPr marL="708527" indent="0" algn="ctr">
              <a:buNone/>
              <a:defRPr>
                <a:solidFill>
                  <a:schemeClr val="tx1">
                    <a:tint val="75000"/>
                  </a:schemeClr>
                </a:solidFill>
              </a:defRPr>
            </a:lvl2pPr>
            <a:lvl3pPr marL="1417056" indent="0" algn="ctr">
              <a:buNone/>
              <a:defRPr>
                <a:solidFill>
                  <a:schemeClr val="tx1">
                    <a:tint val="75000"/>
                  </a:schemeClr>
                </a:solidFill>
              </a:defRPr>
            </a:lvl3pPr>
            <a:lvl4pPr marL="2125584" indent="0" algn="ctr">
              <a:buNone/>
              <a:defRPr>
                <a:solidFill>
                  <a:schemeClr val="tx1">
                    <a:tint val="75000"/>
                  </a:schemeClr>
                </a:solidFill>
              </a:defRPr>
            </a:lvl4pPr>
            <a:lvl5pPr marL="2834112" indent="0" algn="ctr">
              <a:buNone/>
              <a:defRPr>
                <a:solidFill>
                  <a:schemeClr val="tx1">
                    <a:tint val="75000"/>
                  </a:schemeClr>
                </a:solidFill>
              </a:defRPr>
            </a:lvl5pPr>
            <a:lvl6pPr marL="3542640" indent="0" algn="ctr">
              <a:buNone/>
              <a:defRPr>
                <a:solidFill>
                  <a:schemeClr val="tx1">
                    <a:tint val="75000"/>
                  </a:schemeClr>
                </a:solidFill>
              </a:defRPr>
            </a:lvl6pPr>
            <a:lvl7pPr marL="4251168" indent="0" algn="ctr">
              <a:buNone/>
              <a:defRPr>
                <a:solidFill>
                  <a:schemeClr val="tx1">
                    <a:tint val="75000"/>
                  </a:schemeClr>
                </a:solidFill>
              </a:defRPr>
            </a:lvl7pPr>
            <a:lvl8pPr marL="4959696" indent="0" algn="ctr">
              <a:buNone/>
              <a:defRPr>
                <a:solidFill>
                  <a:schemeClr val="tx1">
                    <a:tint val="75000"/>
                  </a:schemeClr>
                </a:solidFill>
              </a:defRPr>
            </a:lvl8pPr>
            <a:lvl9pPr marL="5668223" indent="0" algn="ctr">
              <a:buNone/>
              <a:defRPr>
                <a:solidFill>
                  <a:schemeClr val="tx1">
                    <a:tint val="75000"/>
                  </a:schemeClr>
                </a:solidFill>
              </a:defRPr>
            </a:lvl9pPr>
          </a:lstStyle>
          <a:p>
            <a:r>
              <a:rPr kumimoji="1" lang="ja-JP" altLang="en-US"/>
              <a:t>マスタ サブタイトルの書式設定</a:t>
            </a:r>
          </a:p>
        </p:txBody>
      </p:sp>
      <p:sp>
        <p:nvSpPr>
          <p:cNvPr id="4" name="日付プレースホルダ 3"/>
          <p:cNvSpPr>
            <a:spLocks noGrp="1"/>
          </p:cNvSpPr>
          <p:nvPr>
            <p:ph type="dt" sz="half" idx="10"/>
          </p:nvPr>
        </p:nvSpPr>
        <p:spPr/>
        <p:txBody>
          <a:bodyPr/>
          <a:lstStyle/>
          <a:p>
            <a:fld id="{79E017A8-2BC5-480D-A312-84CC9A6866A0}"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6977398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idx="1"/>
          </p:nvPr>
        </p:nvSpPr>
        <p:spPr/>
        <p:txBody>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8AD80059-7730-4279-A151-6B0E12292FF4}"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5227225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66111" y="6940869"/>
            <a:ext cx="12547839" cy="2145268"/>
          </a:xfrm>
        </p:spPr>
        <p:txBody>
          <a:bodyPr anchor="t"/>
          <a:lstStyle>
            <a:lvl1pPr algn="l">
              <a:defRPr sz="6200" b="1" cap="all"/>
            </a:lvl1pPr>
          </a:lstStyle>
          <a:p>
            <a:r>
              <a:rPr kumimoji="1" lang="ja-JP" altLang="en-US"/>
              <a:t>マスタ タイトルの書式設定</a:t>
            </a:r>
          </a:p>
        </p:txBody>
      </p:sp>
      <p:sp>
        <p:nvSpPr>
          <p:cNvPr id="3" name="テキスト プレースホルダ 2"/>
          <p:cNvSpPr>
            <a:spLocks noGrp="1"/>
          </p:cNvSpPr>
          <p:nvPr>
            <p:ph type="body" idx="1"/>
          </p:nvPr>
        </p:nvSpPr>
        <p:spPr>
          <a:xfrm>
            <a:off x="1166111" y="4578076"/>
            <a:ext cx="12547839" cy="2362793"/>
          </a:xfrm>
        </p:spPr>
        <p:txBody>
          <a:bodyPr anchor="b"/>
          <a:lstStyle>
            <a:lvl1pPr marL="0" indent="0">
              <a:buNone/>
              <a:defRPr sz="3200">
                <a:solidFill>
                  <a:schemeClr val="tx1">
                    <a:tint val="75000"/>
                  </a:schemeClr>
                </a:solidFill>
              </a:defRPr>
            </a:lvl1pPr>
            <a:lvl2pPr marL="708527" indent="0">
              <a:buNone/>
              <a:defRPr sz="2900">
                <a:solidFill>
                  <a:schemeClr val="tx1">
                    <a:tint val="75000"/>
                  </a:schemeClr>
                </a:solidFill>
              </a:defRPr>
            </a:lvl2pPr>
            <a:lvl3pPr marL="1417056" indent="0">
              <a:buNone/>
              <a:defRPr sz="2600">
                <a:solidFill>
                  <a:schemeClr val="tx1">
                    <a:tint val="75000"/>
                  </a:schemeClr>
                </a:solidFill>
              </a:defRPr>
            </a:lvl3pPr>
            <a:lvl4pPr marL="2125584" indent="0">
              <a:buNone/>
              <a:defRPr sz="2200">
                <a:solidFill>
                  <a:schemeClr val="tx1">
                    <a:tint val="75000"/>
                  </a:schemeClr>
                </a:solidFill>
              </a:defRPr>
            </a:lvl4pPr>
            <a:lvl5pPr marL="2834112" indent="0">
              <a:buNone/>
              <a:defRPr sz="2200">
                <a:solidFill>
                  <a:schemeClr val="tx1">
                    <a:tint val="75000"/>
                  </a:schemeClr>
                </a:solidFill>
              </a:defRPr>
            </a:lvl5pPr>
            <a:lvl6pPr marL="3542640" indent="0">
              <a:buNone/>
              <a:defRPr sz="2200">
                <a:solidFill>
                  <a:schemeClr val="tx1">
                    <a:tint val="75000"/>
                  </a:schemeClr>
                </a:solidFill>
              </a:defRPr>
            </a:lvl6pPr>
            <a:lvl7pPr marL="4251168" indent="0">
              <a:buNone/>
              <a:defRPr sz="2200">
                <a:solidFill>
                  <a:schemeClr val="tx1">
                    <a:tint val="75000"/>
                  </a:schemeClr>
                </a:solidFill>
              </a:defRPr>
            </a:lvl7pPr>
            <a:lvl8pPr marL="4959696" indent="0">
              <a:buNone/>
              <a:defRPr sz="2200">
                <a:solidFill>
                  <a:schemeClr val="tx1">
                    <a:tint val="75000"/>
                  </a:schemeClr>
                </a:solidFill>
              </a:defRPr>
            </a:lvl8pPr>
            <a:lvl9pPr marL="5668223" indent="0">
              <a:buNone/>
              <a:defRPr sz="2200">
                <a:solidFill>
                  <a:schemeClr val="tx1">
                    <a:tint val="75000"/>
                  </a:schemeClr>
                </a:solidFill>
              </a:defRPr>
            </a:lvl9pPr>
          </a:lstStyle>
          <a:p>
            <a:pPr lvl="0"/>
            <a:r>
              <a:rPr kumimoji="1" lang="ja-JP" altLang="en-US"/>
              <a:t>マスタ テキストの書式設定</a:t>
            </a:r>
          </a:p>
        </p:txBody>
      </p:sp>
      <p:sp>
        <p:nvSpPr>
          <p:cNvPr id="4" name="日付プレースホルダ 3"/>
          <p:cNvSpPr>
            <a:spLocks noGrp="1"/>
          </p:cNvSpPr>
          <p:nvPr>
            <p:ph type="dt" sz="half" idx="10"/>
          </p:nvPr>
        </p:nvSpPr>
        <p:spPr/>
        <p:txBody>
          <a:bodyPr/>
          <a:lstStyle/>
          <a:p>
            <a:fld id="{BD02B3AD-EEC7-4A78-9A4B-10B2AC6B28AC}"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0494693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コンテンツ プレースホルダ 2"/>
          <p:cNvSpPr>
            <a:spLocks noGrp="1"/>
          </p:cNvSpPr>
          <p:nvPr>
            <p:ph sz="half" idx="1"/>
          </p:nvPr>
        </p:nvSpPr>
        <p:spPr>
          <a:xfrm>
            <a:off x="738111"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 3"/>
          <p:cNvSpPr>
            <a:spLocks noGrp="1"/>
          </p:cNvSpPr>
          <p:nvPr>
            <p:ph sz="half" idx="2"/>
          </p:nvPr>
        </p:nvSpPr>
        <p:spPr>
          <a:xfrm>
            <a:off x="7504103" y="2520318"/>
            <a:ext cx="6519955" cy="7128391"/>
          </a:xfrm>
        </p:spPr>
        <p:txBody>
          <a:bodyPr/>
          <a:lstStyle>
            <a:lvl1pPr>
              <a:defRPr sz="4300"/>
            </a:lvl1pPr>
            <a:lvl2pPr>
              <a:defRPr sz="37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 4"/>
          <p:cNvSpPr>
            <a:spLocks noGrp="1"/>
          </p:cNvSpPr>
          <p:nvPr>
            <p:ph type="dt" sz="half" idx="10"/>
          </p:nvPr>
        </p:nvSpPr>
        <p:spPr/>
        <p:txBody>
          <a:bodyPr/>
          <a:lstStyle/>
          <a:p>
            <a:fld id="{F4104544-936F-403B-913D-A2493D23E942}"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1766296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 タイトルの書式設定</a:t>
            </a:r>
          </a:p>
        </p:txBody>
      </p:sp>
      <p:sp>
        <p:nvSpPr>
          <p:cNvPr id="3" name="テキスト プレースホルダ 2"/>
          <p:cNvSpPr>
            <a:spLocks noGrp="1"/>
          </p:cNvSpPr>
          <p:nvPr>
            <p:ph type="body" idx="1"/>
          </p:nvPr>
        </p:nvSpPr>
        <p:spPr>
          <a:xfrm>
            <a:off x="738108" y="2417804"/>
            <a:ext cx="6522519"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4" name="コンテンツ プレースホルダ 3"/>
          <p:cNvSpPr>
            <a:spLocks noGrp="1"/>
          </p:cNvSpPr>
          <p:nvPr>
            <p:ph sz="half" idx="2"/>
          </p:nvPr>
        </p:nvSpPr>
        <p:spPr>
          <a:xfrm>
            <a:off x="738108" y="3425430"/>
            <a:ext cx="6522519"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 4"/>
          <p:cNvSpPr>
            <a:spLocks noGrp="1"/>
          </p:cNvSpPr>
          <p:nvPr>
            <p:ph type="body" sz="quarter" idx="3"/>
          </p:nvPr>
        </p:nvSpPr>
        <p:spPr>
          <a:xfrm>
            <a:off x="7498975" y="2417804"/>
            <a:ext cx="6525081" cy="1007625"/>
          </a:xfrm>
        </p:spPr>
        <p:txBody>
          <a:bodyPr anchor="b"/>
          <a:lstStyle>
            <a:lvl1pPr marL="0" indent="0">
              <a:buNone/>
              <a:defRPr sz="3700" b="1"/>
            </a:lvl1pPr>
            <a:lvl2pPr marL="708527" indent="0">
              <a:buNone/>
              <a:defRPr sz="3200" b="1"/>
            </a:lvl2pPr>
            <a:lvl3pPr marL="1417056" indent="0">
              <a:buNone/>
              <a:defRPr sz="2900" b="1"/>
            </a:lvl3pPr>
            <a:lvl4pPr marL="2125584" indent="0">
              <a:buNone/>
              <a:defRPr sz="2600" b="1"/>
            </a:lvl4pPr>
            <a:lvl5pPr marL="2834112" indent="0">
              <a:buNone/>
              <a:defRPr sz="2600" b="1"/>
            </a:lvl5pPr>
            <a:lvl6pPr marL="3542640" indent="0">
              <a:buNone/>
              <a:defRPr sz="2600" b="1"/>
            </a:lvl6pPr>
            <a:lvl7pPr marL="4251168" indent="0">
              <a:buNone/>
              <a:defRPr sz="2600" b="1"/>
            </a:lvl7pPr>
            <a:lvl8pPr marL="4959696" indent="0">
              <a:buNone/>
              <a:defRPr sz="2600" b="1"/>
            </a:lvl8pPr>
            <a:lvl9pPr marL="5668223" indent="0">
              <a:buNone/>
              <a:defRPr sz="2600" b="1"/>
            </a:lvl9pPr>
          </a:lstStyle>
          <a:p>
            <a:pPr lvl="0"/>
            <a:r>
              <a:rPr kumimoji="1" lang="ja-JP" altLang="en-US"/>
              <a:t>マスタ テキストの書式設定</a:t>
            </a:r>
          </a:p>
        </p:txBody>
      </p:sp>
      <p:sp>
        <p:nvSpPr>
          <p:cNvPr id="6" name="コンテンツ プレースホルダ 5"/>
          <p:cNvSpPr>
            <a:spLocks noGrp="1"/>
          </p:cNvSpPr>
          <p:nvPr>
            <p:ph sz="quarter" idx="4"/>
          </p:nvPr>
        </p:nvSpPr>
        <p:spPr>
          <a:xfrm>
            <a:off x="7498975" y="3425430"/>
            <a:ext cx="6525081" cy="6223278"/>
          </a:xfrm>
        </p:spPr>
        <p:txBody>
          <a:bodyPr/>
          <a:lstStyle>
            <a:lvl1pPr>
              <a:defRPr sz="37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 6"/>
          <p:cNvSpPr>
            <a:spLocks noGrp="1"/>
          </p:cNvSpPr>
          <p:nvPr>
            <p:ph type="dt" sz="half" idx="10"/>
          </p:nvPr>
        </p:nvSpPr>
        <p:spPr/>
        <p:txBody>
          <a:bodyPr/>
          <a:lstStyle/>
          <a:p>
            <a:fld id="{D09EAD04-C510-4BC7-BD28-6C2F92126F5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98676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pPr lvl="0"/>
            <a:endParaRPr lang="ja-JP" altLang="en-US" noProof="0"/>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fld id="{0DC6E9AA-9E7F-476A-B3D1-AB29D714CC72}" type="datetime1">
              <a:rPr lang="ja-JP" altLang="en-US" smtClean="0">
                <a:solidFill>
                  <a:srgbClr val="000000"/>
                </a:solidFill>
              </a:rPr>
              <a:t>2023/8/15</a:t>
            </a:fld>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B47923C-14CC-45D2-BBD6-F56C9684202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3299830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日付プレースホルダ 2"/>
          <p:cNvSpPr>
            <a:spLocks noGrp="1"/>
          </p:cNvSpPr>
          <p:nvPr>
            <p:ph type="dt" sz="half" idx="10"/>
          </p:nvPr>
        </p:nvSpPr>
        <p:spPr/>
        <p:txBody>
          <a:bodyPr/>
          <a:lstStyle/>
          <a:p>
            <a:fld id="{2978C486-F85D-4167-A89A-0B0DC7BCE898}"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252310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DF315826-CF6C-43D6-845D-D2B3940F047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548669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38111" y="430055"/>
            <a:ext cx="4856650" cy="1830230"/>
          </a:xfrm>
        </p:spPr>
        <p:txBody>
          <a:bodyPr anchor="b"/>
          <a:lstStyle>
            <a:lvl1pPr algn="l">
              <a:defRPr sz="3200" b="1"/>
            </a:lvl1pPr>
          </a:lstStyle>
          <a:p>
            <a:r>
              <a:rPr kumimoji="1" lang="ja-JP" altLang="en-US"/>
              <a:t>マスタ タイトルの書式設定</a:t>
            </a:r>
          </a:p>
        </p:txBody>
      </p:sp>
      <p:sp>
        <p:nvSpPr>
          <p:cNvPr id="3" name="コンテンツ プレースホルダ 2"/>
          <p:cNvSpPr>
            <a:spLocks noGrp="1"/>
          </p:cNvSpPr>
          <p:nvPr>
            <p:ph idx="1"/>
          </p:nvPr>
        </p:nvSpPr>
        <p:spPr>
          <a:xfrm>
            <a:off x="5771597" y="430056"/>
            <a:ext cx="8252459" cy="9218654"/>
          </a:xfrm>
        </p:spPr>
        <p:txBody>
          <a:bodyPr/>
          <a:lstStyle>
            <a:lvl1pPr>
              <a:defRPr sz="4900"/>
            </a:lvl1pPr>
            <a:lvl2pPr>
              <a:defRPr sz="4300"/>
            </a:lvl2pPr>
            <a:lvl3pPr>
              <a:defRPr sz="37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 3"/>
          <p:cNvSpPr>
            <a:spLocks noGrp="1"/>
          </p:cNvSpPr>
          <p:nvPr>
            <p:ph type="body" sz="half" idx="2"/>
          </p:nvPr>
        </p:nvSpPr>
        <p:spPr>
          <a:xfrm>
            <a:off x="738111" y="2260285"/>
            <a:ext cx="4856650" cy="7388424"/>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3CFD8B20-7B44-444B-AB19-C4041322AE66}"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183900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893489" y="7560948"/>
            <a:ext cx="8857298" cy="892613"/>
          </a:xfrm>
        </p:spPr>
        <p:txBody>
          <a:bodyPr anchor="b"/>
          <a:lstStyle>
            <a:lvl1pPr algn="l">
              <a:defRPr sz="3200" b="1"/>
            </a:lvl1pPr>
          </a:lstStyle>
          <a:p>
            <a:r>
              <a:rPr kumimoji="1" lang="ja-JP" altLang="en-US"/>
              <a:t>マスタ タイトルの書式設定</a:t>
            </a:r>
          </a:p>
        </p:txBody>
      </p:sp>
      <p:sp>
        <p:nvSpPr>
          <p:cNvPr id="3" name="図プレースホルダ 2"/>
          <p:cNvSpPr>
            <a:spLocks noGrp="1"/>
          </p:cNvSpPr>
          <p:nvPr>
            <p:ph type="pic" idx="1"/>
          </p:nvPr>
        </p:nvSpPr>
        <p:spPr>
          <a:xfrm>
            <a:off x="2893489" y="965124"/>
            <a:ext cx="8857298" cy="6480810"/>
          </a:xfrm>
        </p:spPr>
        <p:txBody>
          <a:bodyPr/>
          <a:lstStyle>
            <a:lvl1pPr marL="0" indent="0">
              <a:buNone/>
              <a:defRPr sz="4900"/>
            </a:lvl1pPr>
            <a:lvl2pPr marL="708527" indent="0">
              <a:buNone/>
              <a:defRPr sz="4300"/>
            </a:lvl2pPr>
            <a:lvl3pPr marL="1417056" indent="0">
              <a:buNone/>
              <a:defRPr sz="3700"/>
            </a:lvl3pPr>
            <a:lvl4pPr marL="2125584" indent="0">
              <a:buNone/>
              <a:defRPr sz="3200"/>
            </a:lvl4pPr>
            <a:lvl5pPr marL="2834112" indent="0">
              <a:buNone/>
              <a:defRPr sz="3200"/>
            </a:lvl5pPr>
            <a:lvl6pPr marL="3542640" indent="0">
              <a:buNone/>
              <a:defRPr sz="3200"/>
            </a:lvl6pPr>
            <a:lvl7pPr marL="4251168" indent="0">
              <a:buNone/>
              <a:defRPr sz="3200"/>
            </a:lvl7pPr>
            <a:lvl8pPr marL="4959696" indent="0">
              <a:buNone/>
              <a:defRPr sz="3200"/>
            </a:lvl8pPr>
            <a:lvl9pPr marL="5668223" indent="0">
              <a:buNone/>
              <a:defRPr sz="3200"/>
            </a:lvl9pPr>
          </a:lstStyle>
          <a:p>
            <a:endParaRPr kumimoji="1" lang="ja-JP" altLang="en-US"/>
          </a:p>
        </p:txBody>
      </p:sp>
      <p:sp>
        <p:nvSpPr>
          <p:cNvPr id="4" name="テキスト プレースホルダ 3"/>
          <p:cNvSpPr>
            <a:spLocks noGrp="1"/>
          </p:cNvSpPr>
          <p:nvPr>
            <p:ph type="body" sz="half" idx="2"/>
          </p:nvPr>
        </p:nvSpPr>
        <p:spPr>
          <a:xfrm>
            <a:off x="2893489" y="8453559"/>
            <a:ext cx="8857298" cy="1267657"/>
          </a:xfrm>
        </p:spPr>
        <p:txBody>
          <a:bodyPr/>
          <a:lstStyle>
            <a:lvl1pPr marL="0" indent="0">
              <a:buNone/>
              <a:defRPr sz="2200"/>
            </a:lvl1pPr>
            <a:lvl2pPr marL="708527" indent="0">
              <a:buNone/>
              <a:defRPr sz="1900"/>
            </a:lvl2pPr>
            <a:lvl3pPr marL="1417056" indent="0">
              <a:buNone/>
              <a:defRPr sz="1400"/>
            </a:lvl3pPr>
            <a:lvl4pPr marL="2125584" indent="0">
              <a:buNone/>
              <a:defRPr sz="1300"/>
            </a:lvl4pPr>
            <a:lvl5pPr marL="2834112" indent="0">
              <a:buNone/>
              <a:defRPr sz="1300"/>
            </a:lvl5pPr>
            <a:lvl6pPr marL="3542640" indent="0">
              <a:buNone/>
              <a:defRPr sz="1300"/>
            </a:lvl6pPr>
            <a:lvl7pPr marL="4251168" indent="0">
              <a:buNone/>
              <a:defRPr sz="1300"/>
            </a:lvl7pPr>
            <a:lvl8pPr marL="4959696" indent="0">
              <a:buNone/>
              <a:defRPr sz="1300"/>
            </a:lvl8pPr>
            <a:lvl9pPr marL="5668223" indent="0">
              <a:buNone/>
              <a:defRPr sz="1300"/>
            </a:lvl9pPr>
          </a:lstStyle>
          <a:p>
            <a:pPr lvl="0"/>
            <a:r>
              <a:rPr kumimoji="1" lang="ja-JP" altLang="en-US"/>
              <a:t>マスタ テキストの書式設定</a:t>
            </a:r>
          </a:p>
        </p:txBody>
      </p:sp>
      <p:sp>
        <p:nvSpPr>
          <p:cNvPr id="5" name="日付プレースホルダ 4"/>
          <p:cNvSpPr>
            <a:spLocks noGrp="1"/>
          </p:cNvSpPr>
          <p:nvPr>
            <p:ph type="dt" sz="half" idx="10"/>
          </p:nvPr>
        </p:nvSpPr>
        <p:spPr/>
        <p:txBody>
          <a:bodyPr/>
          <a:lstStyle/>
          <a:p>
            <a:fld id="{4F1105DD-9315-437F-8563-74500E2CA337}"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380821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C0C8BCF4-824F-4DDF-8EDA-ED24DBC28563}"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0197927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0702570" y="432556"/>
            <a:ext cx="3321487" cy="9216152"/>
          </a:xfrm>
        </p:spPr>
        <p:txBody>
          <a:bodyPr vert="eaVert"/>
          <a:lstStyle/>
          <a:p>
            <a:r>
              <a:rPr kumimoji="1" lang="ja-JP" altLang="en-US"/>
              <a:t>マスタ タイトルの書式設定</a:t>
            </a:r>
          </a:p>
        </p:txBody>
      </p:sp>
      <p:sp>
        <p:nvSpPr>
          <p:cNvPr id="3" name="縦書きテキスト プレースホルダ 2"/>
          <p:cNvSpPr>
            <a:spLocks noGrp="1"/>
          </p:cNvSpPr>
          <p:nvPr>
            <p:ph type="body" orient="vert" idx="1"/>
          </p:nvPr>
        </p:nvSpPr>
        <p:spPr>
          <a:xfrm>
            <a:off x="738107" y="432556"/>
            <a:ext cx="9718425" cy="9216152"/>
          </a:xfrm>
        </p:spPr>
        <p:txBody>
          <a:bodyPr vert="eaVert"/>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10"/>
          </p:nvPr>
        </p:nvSpPr>
        <p:spPr/>
        <p:txBody>
          <a:bodyPr/>
          <a:lstStyle/>
          <a:p>
            <a:fld id="{A0D9A701-9A5C-4BC9-84F2-D05421B6EDF6}"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1664693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107164" y="1767723"/>
            <a:ext cx="12547839" cy="3760470"/>
          </a:xfrm>
        </p:spPr>
        <p:txBody>
          <a:bodyPr anchor="b"/>
          <a:lstStyle>
            <a:lvl1pPr algn="ctr">
              <a:defRPr sz="9400"/>
            </a:lvl1pPr>
          </a:lstStyle>
          <a:p>
            <a:r>
              <a:rPr lang="ja-JP" altLang="en-US"/>
              <a:t>マスター タイトルの書式設定</a:t>
            </a:r>
            <a:endParaRPr lang="en-US" dirty="0"/>
          </a:p>
        </p:txBody>
      </p:sp>
      <p:sp>
        <p:nvSpPr>
          <p:cNvPr id="3" name="Subtitle 2"/>
          <p:cNvSpPr>
            <a:spLocks noGrp="1"/>
          </p:cNvSpPr>
          <p:nvPr>
            <p:ph type="subTitle" idx="1"/>
          </p:nvPr>
        </p:nvSpPr>
        <p:spPr>
          <a:xfrm>
            <a:off x="1845273" y="5673212"/>
            <a:ext cx="11071623" cy="2607825"/>
          </a:xfrm>
        </p:spPr>
        <p:txBody>
          <a:bodyPr/>
          <a:lstStyle>
            <a:lvl1pPr marL="0" indent="0" algn="ctr">
              <a:buNone/>
              <a:defRPr sz="3700"/>
            </a:lvl1pPr>
            <a:lvl2pPr marL="708527" indent="0" algn="ctr">
              <a:buNone/>
              <a:defRPr sz="3200"/>
            </a:lvl2pPr>
            <a:lvl3pPr marL="1417056" indent="0" algn="ctr">
              <a:buNone/>
              <a:defRPr sz="2900"/>
            </a:lvl3pPr>
            <a:lvl4pPr marL="2125584" indent="0" algn="ctr">
              <a:buNone/>
              <a:defRPr sz="2600"/>
            </a:lvl4pPr>
            <a:lvl5pPr marL="2834112" indent="0" algn="ctr">
              <a:buNone/>
              <a:defRPr sz="2600"/>
            </a:lvl5pPr>
            <a:lvl6pPr marL="3542640" indent="0" algn="ctr">
              <a:buNone/>
              <a:defRPr sz="2600"/>
            </a:lvl6pPr>
            <a:lvl7pPr marL="4251168" indent="0" algn="ctr">
              <a:buNone/>
              <a:defRPr sz="2600"/>
            </a:lvl7pPr>
            <a:lvl8pPr marL="4959696" indent="0" algn="ctr">
              <a:buNone/>
              <a:defRPr sz="2600"/>
            </a:lvl8pPr>
            <a:lvl9pPr marL="5668223" indent="0" algn="ctr">
              <a:buNone/>
              <a:defRPr sz="2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lvl1pPr>
              <a:defRPr/>
            </a:lvl1pPr>
          </a:lstStyle>
          <a:p>
            <a:pPr>
              <a:defRPr/>
            </a:pPr>
            <a:fld id="{8F04C608-1651-4FC1-B709-F96F8E0A4592}"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131B107-A11F-4911-AE03-ACAD9CB392FD}" type="slidenum">
              <a:rPr lang="en-US" altLang="ja-JP"/>
              <a:pPr/>
              <a:t>‹#›</a:t>
            </a:fld>
            <a:endParaRPr lang="en-US" altLang="ja-JP"/>
          </a:p>
        </p:txBody>
      </p:sp>
    </p:spTree>
    <p:extLst>
      <p:ext uri="{BB962C8B-B14F-4D97-AF65-F5344CB8AC3E}">
        <p14:creationId xmlns:p14="http://schemas.microsoft.com/office/powerpoint/2010/main" val="14842431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lvl1pPr>
              <a:defRPr/>
            </a:lvl1pPr>
          </a:lstStyle>
          <a:p>
            <a:pPr>
              <a:defRPr/>
            </a:pPr>
            <a:fld id="{C19AC372-96D9-422A-B066-1D8E28F60000}"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604A38E-D812-4422-846E-516B3EB44324}" type="slidenum">
              <a:rPr lang="en-US" altLang="ja-JP"/>
              <a:pPr/>
              <a:t>‹#›</a:t>
            </a:fld>
            <a:endParaRPr lang="en-US" altLang="ja-JP"/>
          </a:p>
        </p:txBody>
      </p:sp>
    </p:spTree>
    <p:extLst>
      <p:ext uri="{BB962C8B-B14F-4D97-AF65-F5344CB8AC3E}">
        <p14:creationId xmlns:p14="http://schemas.microsoft.com/office/powerpoint/2010/main" val="333785598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1007214" y="2692840"/>
            <a:ext cx="12732364" cy="4493061"/>
          </a:xfrm>
        </p:spPr>
        <p:txBody>
          <a:bodyPr anchor="b"/>
          <a:lstStyle>
            <a:lvl1pPr>
              <a:defRPr sz="94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1007214" y="7228408"/>
            <a:ext cx="12732364" cy="2362793"/>
          </a:xfrm>
        </p:spPr>
        <p:txBody>
          <a:bodyPr/>
          <a:lstStyle>
            <a:lvl1pPr marL="0" indent="0">
              <a:buNone/>
              <a:defRPr sz="3700">
                <a:solidFill>
                  <a:schemeClr val="tx1"/>
                </a:solidFill>
              </a:defRPr>
            </a:lvl1pPr>
            <a:lvl2pPr marL="708527" indent="0">
              <a:buNone/>
              <a:defRPr sz="3200">
                <a:solidFill>
                  <a:schemeClr val="tx1">
                    <a:tint val="75000"/>
                  </a:schemeClr>
                </a:solidFill>
              </a:defRPr>
            </a:lvl2pPr>
            <a:lvl3pPr marL="1417056" indent="0">
              <a:buNone/>
              <a:defRPr sz="2900">
                <a:solidFill>
                  <a:schemeClr val="tx1">
                    <a:tint val="75000"/>
                  </a:schemeClr>
                </a:solidFill>
              </a:defRPr>
            </a:lvl3pPr>
            <a:lvl4pPr marL="2125584" indent="0">
              <a:buNone/>
              <a:defRPr sz="2600">
                <a:solidFill>
                  <a:schemeClr val="tx1">
                    <a:tint val="75000"/>
                  </a:schemeClr>
                </a:solidFill>
              </a:defRPr>
            </a:lvl4pPr>
            <a:lvl5pPr marL="2834112" indent="0">
              <a:buNone/>
              <a:defRPr sz="2600">
                <a:solidFill>
                  <a:schemeClr val="tx1">
                    <a:tint val="75000"/>
                  </a:schemeClr>
                </a:solidFill>
              </a:defRPr>
            </a:lvl5pPr>
            <a:lvl6pPr marL="3542640" indent="0">
              <a:buNone/>
              <a:defRPr sz="2600">
                <a:solidFill>
                  <a:schemeClr val="tx1">
                    <a:tint val="75000"/>
                  </a:schemeClr>
                </a:solidFill>
              </a:defRPr>
            </a:lvl6pPr>
            <a:lvl7pPr marL="4251168" indent="0">
              <a:buNone/>
              <a:defRPr sz="2600">
                <a:solidFill>
                  <a:schemeClr val="tx1">
                    <a:tint val="75000"/>
                  </a:schemeClr>
                </a:solidFill>
              </a:defRPr>
            </a:lvl7pPr>
            <a:lvl8pPr marL="4959696" indent="0">
              <a:buNone/>
              <a:defRPr sz="2600">
                <a:solidFill>
                  <a:schemeClr val="tx1">
                    <a:tint val="75000"/>
                  </a:schemeClr>
                </a:solidFill>
              </a:defRPr>
            </a:lvl8pPr>
            <a:lvl9pPr marL="5668223" indent="0">
              <a:buNone/>
              <a:defRPr sz="2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lvl1pPr>
              <a:defRPr/>
            </a:lvl1pPr>
          </a:lstStyle>
          <a:p>
            <a:pPr>
              <a:defRPr/>
            </a:pPr>
            <a:fld id="{55E6A6ED-22CA-4B3E-A352-A21ABF002A06}"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CC3785CB-D47A-46B2-BBB9-16BDFC6FB6BB}" type="slidenum">
              <a:rPr lang="en-US" altLang="ja-JP"/>
              <a:pPr/>
              <a:t>‹#›</a:t>
            </a:fld>
            <a:endParaRPr lang="en-US" altLang="ja-JP"/>
          </a:p>
        </p:txBody>
      </p:sp>
    </p:spTree>
    <p:extLst>
      <p:ext uri="{BB962C8B-B14F-4D97-AF65-F5344CB8AC3E}">
        <p14:creationId xmlns:p14="http://schemas.microsoft.com/office/powerpoint/2010/main" val="42181083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1014901" y="2875360"/>
            <a:ext cx="6273919" cy="68533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7473347" y="2875360"/>
            <a:ext cx="6273919" cy="68533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p:cNvSpPr>
            <a:spLocks noGrp="1"/>
          </p:cNvSpPr>
          <p:nvPr>
            <p:ph type="dt" sz="half" idx="10"/>
          </p:nvPr>
        </p:nvSpPr>
        <p:spPr/>
        <p:txBody>
          <a:bodyPr/>
          <a:lstStyle>
            <a:lvl1pPr>
              <a:defRPr/>
            </a:lvl1pPr>
          </a:lstStyle>
          <a:p>
            <a:pPr>
              <a:defRPr/>
            </a:pPr>
            <a:fld id="{12D9FCF8-067E-49DD-8B13-7284C23B061A}"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9CBEA9FD-2618-4BD7-8C8B-32630E4F4CC8}" type="slidenum">
              <a:rPr lang="en-US" altLang="ja-JP"/>
              <a:pPr/>
              <a:t>‹#›</a:t>
            </a:fld>
            <a:endParaRPr lang="en-US" altLang="ja-JP"/>
          </a:p>
        </p:txBody>
      </p:sp>
    </p:spTree>
    <p:extLst>
      <p:ext uri="{BB962C8B-B14F-4D97-AF65-F5344CB8AC3E}">
        <p14:creationId xmlns:p14="http://schemas.microsoft.com/office/powerpoint/2010/main" val="279803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10.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image" Target="../media/image2.jpeg"/><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1.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31.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theme" Target="../theme/theme12.xml"/><Relationship Id="rId5" Type="http://schemas.openxmlformats.org/officeDocument/2006/relationships/slideLayout" Target="../slideLayouts/slideLayout133.xml"/><Relationship Id="rId4"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1.xml"/><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3.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18"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17" Type="http://schemas.openxmlformats.org/officeDocument/2006/relationships/slideLayout" Target="../slideLayouts/slideLayout84.xml"/><Relationship Id="rId2" Type="http://schemas.openxmlformats.org/officeDocument/2006/relationships/slideLayout" Target="../slideLayouts/slideLayout69.xml"/><Relationship Id="rId16" Type="http://schemas.openxmlformats.org/officeDocument/2006/relationships/slideLayout" Target="../slideLayouts/slideLayout83.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slideLayout" Target="../slideLayouts/slideLayout8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8.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9.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8109" y="432554"/>
            <a:ext cx="13285947" cy="88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1705" tIns="70853" rIns="141705" bIns="70853"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738109" y="1657709"/>
            <a:ext cx="13285947" cy="7990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1705" tIns="70853" rIns="141705" bIns="70853"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028" name="Rectangle 4"/>
          <p:cNvSpPr>
            <a:spLocks noGrp="1" noChangeArrowheads="1"/>
          </p:cNvSpPr>
          <p:nvPr>
            <p:ph type="dt" sz="half" idx="2"/>
          </p:nvPr>
        </p:nvSpPr>
        <p:spPr bwMode="auto">
          <a:xfrm>
            <a:off x="738112" y="9836231"/>
            <a:ext cx="3444504" cy="750094"/>
          </a:xfrm>
          <a:prstGeom prst="rect">
            <a:avLst/>
          </a:prstGeom>
          <a:noFill/>
          <a:ln w="9525">
            <a:noFill/>
            <a:miter lim="800000"/>
            <a:headEnd/>
            <a:tailEnd/>
          </a:ln>
          <a:effectLst/>
        </p:spPr>
        <p:txBody>
          <a:bodyPr vert="horz" wrap="square" lIns="141705" tIns="70853" rIns="141705" bIns="70853" numCol="1" anchor="t" anchorCtr="0" compatLnSpc="1">
            <a:prstTxWarp prst="textNoShape">
              <a:avLst/>
            </a:prstTxWarp>
          </a:bodyPr>
          <a:lstStyle>
            <a:lvl1pPr>
              <a:defRPr sz="2200" smtClean="0">
                <a:latin typeface="Arial" charset="0"/>
              </a:defRPr>
            </a:lvl1pPr>
          </a:lstStyle>
          <a:p>
            <a:pPr fontAlgn="base">
              <a:spcBef>
                <a:spcPct val="0"/>
              </a:spcBef>
              <a:spcAft>
                <a:spcPct val="0"/>
              </a:spcAft>
              <a:defRPr/>
            </a:pPr>
            <a:fld id="{CF556135-82E6-4B9A-816B-9DA00AFC3BC3}" type="datetime1">
              <a:rPr lang="ja-JP" altLang="en-US" smtClean="0">
                <a:solidFill>
                  <a:srgbClr val="000000"/>
                </a:solidFill>
              </a:rPr>
              <a:t>2023/8/15</a:t>
            </a:fld>
            <a:endParaRPr lang="en-US" altLang="ja-JP">
              <a:solidFill>
                <a:srgbClr val="000000"/>
              </a:solidFill>
            </a:endParaRPr>
          </a:p>
        </p:txBody>
      </p:sp>
      <p:sp>
        <p:nvSpPr>
          <p:cNvPr id="1029" name="Rectangle 5"/>
          <p:cNvSpPr>
            <a:spLocks noGrp="1" noChangeArrowheads="1"/>
          </p:cNvSpPr>
          <p:nvPr>
            <p:ph type="ftr" sz="quarter" idx="3"/>
          </p:nvPr>
        </p:nvSpPr>
        <p:spPr bwMode="auto">
          <a:xfrm>
            <a:off x="5043741" y="9836231"/>
            <a:ext cx="4674685" cy="750094"/>
          </a:xfrm>
          <a:prstGeom prst="rect">
            <a:avLst/>
          </a:prstGeom>
          <a:noFill/>
          <a:ln w="9525">
            <a:noFill/>
            <a:miter lim="800000"/>
            <a:headEnd/>
            <a:tailEnd/>
          </a:ln>
          <a:effectLst/>
        </p:spPr>
        <p:txBody>
          <a:bodyPr vert="horz" wrap="square" lIns="141705" tIns="70853" rIns="141705" bIns="70853" numCol="1" anchor="t" anchorCtr="0" compatLnSpc="1">
            <a:prstTxWarp prst="textNoShape">
              <a:avLst/>
            </a:prstTxWarp>
          </a:bodyPr>
          <a:lstStyle>
            <a:lvl1pPr algn="ctr">
              <a:defRPr sz="2200" smtClean="0">
                <a:latin typeface="Arial" charset="0"/>
              </a:defRPr>
            </a:lvl1pPr>
          </a:lstStyle>
          <a:p>
            <a:pPr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11317659" y="10217709"/>
            <a:ext cx="3444504" cy="750094"/>
          </a:xfrm>
          <a:prstGeom prst="rect">
            <a:avLst/>
          </a:prstGeom>
          <a:noFill/>
          <a:ln w="9525">
            <a:noFill/>
            <a:miter lim="800000"/>
            <a:headEnd/>
            <a:tailEnd/>
          </a:ln>
          <a:effectLst/>
        </p:spPr>
        <p:txBody>
          <a:bodyPr vert="horz" wrap="square" lIns="141705" tIns="70853" rIns="141705" bIns="70853" numCol="1" anchor="t" anchorCtr="0" compatLnSpc="1">
            <a:prstTxWarp prst="textNoShape">
              <a:avLst/>
            </a:prstTxWarp>
          </a:bodyPr>
          <a:lstStyle>
            <a:lvl1pPr algn="r">
              <a:defRPr sz="2200"/>
            </a:lvl1pPr>
          </a:lstStyle>
          <a:p>
            <a:pPr fontAlgn="base">
              <a:spcBef>
                <a:spcPct val="0"/>
              </a:spcBef>
              <a:spcAft>
                <a:spcPct val="0"/>
              </a:spcAft>
            </a:pPr>
            <a:fld id="{6E871437-5C2A-478D-85C6-0F40A174E3C1}" type="slidenum">
              <a:rPr lang="en-US" altLang="ja-JP">
                <a:solidFill>
                  <a:srgbClr val="000000"/>
                </a:solidFill>
                <a:latin typeface="Arial" panose="020B0604020202020204" pitchFamily="34" charset="0"/>
              </a:rPr>
              <a:pPr fontAlgn="base">
                <a:spcBef>
                  <a:spcPct val="0"/>
                </a:spcBef>
                <a:spcAft>
                  <a:spcPct val="0"/>
                </a:spcAft>
              </a:pPr>
              <a:t>‹#›</a:t>
            </a:fld>
            <a:endParaRPr lang="en-US" altLang="ja-JP">
              <a:solidFill>
                <a:srgbClr val="000000"/>
              </a:solidFill>
              <a:latin typeface="Arial" panose="020B0604020202020204" pitchFamily="34" charset="0"/>
            </a:endParaRPr>
          </a:p>
        </p:txBody>
      </p:sp>
    </p:spTree>
    <p:extLst>
      <p:ext uri="{BB962C8B-B14F-4D97-AF65-F5344CB8AC3E}">
        <p14:creationId xmlns:p14="http://schemas.microsoft.com/office/powerpoint/2010/main" val="8905386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rtl="0" eaLnBrk="0" fontAlgn="base" hangingPunct="0">
        <a:spcBef>
          <a:spcPct val="0"/>
        </a:spcBef>
        <a:spcAft>
          <a:spcPct val="0"/>
        </a:spcAft>
        <a:defRPr kumimoji="1" sz="4900">
          <a:solidFill>
            <a:schemeClr val="tx2"/>
          </a:solidFill>
          <a:latin typeface="+mj-lt"/>
          <a:ea typeface="+mj-ea"/>
          <a:cs typeface="+mj-cs"/>
        </a:defRPr>
      </a:lvl1pPr>
      <a:lvl2pPr algn="l" rtl="0" eaLnBrk="0" fontAlgn="base" hangingPunct="0">
        <a:spcBef>
          <a:spcPct val="0"/>
        </a:spcBef>
        <a:spcAft>
          <a:spcPct val="0"/>
        </a:spcAft>
        <a:defRPr kumimoji="1" sz="4900">
          <a:solidFill>
            <a:schemeClr val="tx2"/>
          </a:solidFill>
          <a:latin typeface="HG丸ｺﾞｼｯｸM-PRO" pitchFamily="50" charset="-128"/>
          <a:ea typeface="HG丸ｺﾞｼｯｸM-PRO" pitchFamily="50" charset="-128"/>
        </a:defRPr>
      </a:lvl2pPr>
      <a:lvl3pPr algn="l" rtl="0" eaLnBrk="0" fontAlgn="base" hangingPunct="0">
        <a:spcBef>
          <a:spcPct val="0"/>
        </a:spcBef>
        <a:spcAft>
          <a:spcPct val="0"/>
        </a:spcAft>
        <a:defRPr kumimoji="1" sz="4900">
          <a:solidFill>
            <a:schemeClr val="tx2"/>
          </a:solidFill>
          <a:latin typeface="HG丸ｺﾞｼｯｸM-PRO" pitchFamily="50" charset="-128"/>
          <a:ea typeface="HG丸ｺﾞｼｯｸM-PRO" pitchFamily="50" charset="-128"/>
        </a:defRPr>
      </a:lvl3pPr>
      <a:lvl4pPr algn="l" rtl="0" eaLnBrk="0" fontAlgn="base" hangingPunct="0">
        <a:spcBef>
          <a:spcPct val="0"/>
        </a:spcBef>
        <a:spcAft>
          <a:spcPct val="0"/>
        </a:spcAft>
        <a:defRPr kumimoji="1" sz="4900">
          <a:solidFill>
            <a:schemeClr val="tx2"/>
          </a:solidFill>
          <a:latin typeface="HG丸ｺﾞｼｯｸM-PRO" pitchFamily="50" charset="-128"/>
          <a:ea typeface="HG丸ｺﾞｼｯｸM-PRO" pitchFamily="50" charset="-128"/>
        </a:defRPr>
      </a:lvl4pPr>
      <a:lvl5pPr algn="l" rtl="0" eaLnBrk="0" fontAlgn="base" hangingPunct="0">
        <a:spcBef>
          <a:spcPct val="0"/>
        </a:spcBef>
        <a:spcAft>
          <a:spcPct val="0"/>
        </a:spcAft>
        <a:defRPr kumimoji="1" sz="4900">
          <a:solidFill>
            <a:schemeClr val="tx2"/>
          </a:solidFill>
          <a:latin typeface="HG丸ｺﾞｼｯｸM-PRO" pitchFamily="50" charset="-128"/>
          <a:ea typeface="HG丸ｺﾞｼｯｸM-PRO" pitchFamily="50" charset="-128"/>
        </a:defRPr>
      </a:lvl5pPr>
      <a:lvl6pPr marL="708527" algn="l" rtl="0" fontAlgn="base">
        <a:spcBef>
          <a:spcPct val="0"/>
        </a:spcBef>
        <a:spcAft>
          <a:spcPct val="0"/>
        </a:spcAft>
        <a:defRPr kumimoji="1" sz="4900">
          <a:solidFill>
            <a:schemeClr val="tx2"/>
          </a:solidFill>
          <a:latin typeface="HG丸ｺﾞｼｯｸM-PRO" pitchFamily="50" charset="-128"/>
          <a:ea typeface="HG丸ｺﾞｼｯｸM-PRO" pitchFamily="50" charset="-128"/>
        </a:defRPr>
      </a:lvl6pPr>
      <a:lvl7pPr marL="1417056" algn="l" rtl="0" fontAlgn="base">
        <a:spcBef>
          <a:spcPct val="0"/>
        </a:spcBef>
        <a:spcAft>
          <a:spcPct val="0"/>
        </a:spcAft>
        <a:defRPr kumimoji="1" sz="4900">
          <a:solidFill>
            <a:schemeClr val="tx2"/>
          </a:solidFill>
          <a:latin typeface="HG丸ｺﾞｼｯｸM-PRO" pitchFamily="50" charset="-128"/>
          <a:ea typeface="HG丸ｺﾞｼｯｸM-PRO" pitchFamily="50" charset="-128"/>
        </a:defRPr>
      </a:lvl7pPr>
      <a:lvl8pPr marL="2125584" algn="l" rtl="0" fontAlgn="base">
        <a:spcBef>
          <a:spcPct val="0"/>
        </a:spcBef>
        <a:spcAft>
          <a:spcPct val="0"/>
        </a:spcAft>
        <a:defRPr kumimoji="1" sz="4900">
          <a:solidFill>
            <a:schemeClr val="tx2"/>
          </a:solidFill>
          <a:latin typeface="HG丸ｺﾞｼｯｸM-PRO" pitchFamily="50" charset="-128"/>
          <a:ea typeface="HG丸ｺﾞｼｯｸM-PRO" pitchFamily="50" charset="-128"/>
        </a:defRPr>
      </a:lvl8pPr>
      <a:lvl9pPr marL="2834112" algn="l" rtl="0" fontAlgn="base">
        <a:spcBef>
          <a:spcPct val="0"/>
        </a:spcBef>
        <a:spcAft>
          <a:spcPct val="0"/>
        </a:spcAft>
        <a:defRPr kumimoji="1" sz="4900">
          <a:solidFill>
            <a:schemeClr val="tx2"/>
          </a:solidFill>
          <a:latin typeface="HG丸ｺﾞｼｯｸM-PRO" pitchFamily="50" charset="-128"/>
          <a:ea typeface="HG丸ｺﾞｼｯｸM-PRO" pitchFamily="50" charset="-128"/>
        </a:defRPr>
      </a:lvl9pPr>
    </p:titleStyle>
    <p:bodyStyle>
      <a:lvl1pPr marL="531397" indent="-531397" algn="l" rtl="0" eaLnBrk="0" fontAlgn="base" hangingPunct="0">
        <a:spcBef>
          <a:spcPct val="20000"/>
        </a:spcBef>
        <a:spcAft>
          <a:spcPct val="0"/>
        </a:spcAft>
        <a:buChar char="•"/>
        <a:defRPr kumimoji="1" sz="3700">
          <a:solidFill>
            <a:schemeClr val="tx1"/>
          </a:solidFill>
          <a:latin typeface="+mn-lt"/>
          <a:ea typeface="+mn-ea"/>
          <a:cs typeface="+mn-cs"/>
        </a:defRPr>
      </a:lvl1pPr>
      <a:lvl2pPr marL="1151358" indent="-442829" algn="l" rtl="0" eaLnBrk="0" fontAlgn="base" hangingPunct="0">
        <a:spcBef>
          <a:spcPct val="20000"/>
        </a:spcBef>
        <a:spcAft>
          <a:spcPct val="0"/>
        </a:spcAft>
        <a:buChar char="–"/>
        <a:defRPr kumimoji="1" sz="3200">
          <a:solidFill>
            <a:schemeClr val="tx1"/>
          </a:solidFill>
          <a:latin typeface="+mn-lt"/>
          <a:ea typeface="+mn-ea"/>
        </a:defRPr>
      </a:lvl2pPr>
      <a:lvl3pPr marL="1771320" indent="-354264" algn="l" rtl="0" eaLnBrk="0" fontAlgn="base" hangingPunct="0">
        <a:spcBef>
          <a:spcPct val="20000"/>
        </a:spcBef>
        <a:spcAft>
          <a:spcPct val="0"/>
        </a:spcAft>
        <a:buChar char="•"/>
        <a:defRPr kumimoji="1">
          <a:solidFill>
            <a:schemeClr val="tx1"/>
          </a:solidFill>
          <a:latin typeface="ＭＳ Ｐ明朝" pitchFamily="18" charset="-128"/>
          <a:ea typeface="ＭＳ Ｐ明朝" pitchFamily="18" charset="-128"/>
        </a:defRPr>
      </a:lvl3pPr>
      <a:lvl4pPr marL="2479848" indent="-354264" algn="l" rtl="0" eaLnBrk="0" fontAlgn="base" hangingPunct="0">
        <a:spcBef>
          <a:spcPct val="20000"/>
        </a:spcBef>
        <a:spcAft>
          <a:spcPct val="0"/>
        </a:spcAft>
        <a:buChar char="–"/>
        <a:defRPr kumimoji="1" sz="2600">
          <a:solidFill>
            <a:schemeClr val="tx1"/>
          </a:solidFill>
          <a:latin typeface="ＭＳ Ｐ明朝" pitchFamily="18" charset="-128"/>
          <a:ea typeface="ＭＳ Ｐ明朝" pitchFamily="18" charset="-128"/>
        </a:defRPr>
      </a:lvl4pPr>
      <a:lvl5pPr marL="3188376" indent="-354264" algn="l" rtl="0" eaLnBrk="0" fontAlgn="base" hangingPunct="0">
        <a:spcBef>
          <a:spcPct val="20000"/>
        </a:spcBef>
        <a:spcAft>
          <a:spcPct val="0"/>
        </a:spcAft>
        <a:buChar char="»"/>
        <a:defRPr kumimoji="1" sz="2600">
          <a:solidFill>
            <a:schemeClr val="tx1"/>
          </a:solidFill>
          <a:latin typeface="ＭＳ Ｐ明朝" pitchFamily="18" charset="-128"/>
          <a:ea typeface="ＭＳ Ｐ明朝" pitchFamily="18" charset="-128"/>
        </a:defRPr>
      </a:lvl5pPr>
      <a:lvl6pPr marL="3896903" indent="-354264" algn="l" rtl="0" fontAlgn="base">
        <a:spcBef>
          <a:spcPct val="20000"/>
        </a:spcBef>
        <a:spcAft>
          <a:spcPct val="0"/>
        </a:spcAft>
        <a:buChar char="»"/>
        <a:defRPr kumimoji="1" sz="2600">
          <a:solidFill>
            <a:schemeClr val="tx1"/>
          </a:solidFill>
          <a:latin typeface="ＭＳ Ｐ明朝" pitchFamily="18" charset="-128"/>
          <a:ea typeface="ＭＳ Ｐ明朝" pitchFamily="18" charset="-128"/>
        </a:defRPr>
      </a:lvl6pPr>
      <a:lvl7pPr marL="4605432" indent="-354264" algn="l" rtl="0" fontAlgn="base">
        <a:spcBef>
          <a:spcPct val="20000"/>
        </a:spcBef>
        <a:spcAft>
          <a:spcPct val="0"/>
        </a:spcAft>
        <a:buChar char="»"/>
        <a:defRPr kumimoji="1" sz="2600">
          <a:solidFill>
            <a:schemeClr val="tx1"/>
          </a:solidFill>
          <a:latin typeface="ＭＳ Ｐ明朝" pitchFamily="18" charset="-128"/>
          <a:ea typeface="ＭＳ Ｐ明朝" pitchFamily="18" charset="-128"/>
        </a:defRPr>
      </a:lvl7pPr>
      <a:lvl8pPr marL="5313960" indent="-354264" algn="l" rtl="0" fontAlgn="base">
        <a:spcBef>
          <a:spcPct val="20000"/>
        </a:spcBef>
        <a:spcAft>
          <a:spcPct val="0"/>
        </a:spcAft>
        <a:buChar char="»"/>
        <a:defRPr kumimoji="1" sz="2600">
          <a:solidFill>
            <a:schemeClr val="tx1"/>
          </a:solidFill>
          <a:latin typeface="ＭＳ Ｐ明朝" pitchFamily="18" charset="-128"/>
          <a:ea typeface="ＭＳ Ｐ明朝" pitchFamily="18" charset="-128"/>
        </a:defRPr>
      </a:lvl8pPr>
      <a:lvl9pPr marL="6022488" indent="-354264" algn="l" rtl="0" fontAlgn="base">
        <a:spcBef>
          <a:spcPct val="20000"/>
        </a:spcBef>
        <a:spcAft>
          <a:spcPct val="0"/>
        </a:spcAft>
        <a:buChar char="»"/>
        <a:defRPr kumimoji="1" sz="2600">
          <a:solidFill>
            <a:schemeClr val="tx1"/>
          </a:solidFill>
          <a:latin typeface="ＭＳ Ｐ明朝" pitchFamily="18" charset="-128"/>
          <a:ea typeface="ＭＳ Ｐ明朝" pitchFamily="18" charset="-128"/>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899" y="575074"/>
            <a:ext cx="12732366" cy="20877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4899" y="2875360"/>
            <a:ext cx="12732366" cy="68533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14899" y="10011254"/>
            <a:ext cx="3321487" cy="575072"/>
          </a:xfrm>
          <a:prstGeom prst="rect">
            <a:avLst/>
          </a:prstGeom>
        </p:spPr>
        <p:txBody>
          <a:bodyPr vert="horz" lIns="91440" tIns="45720" rIns="91440" bIns="45720" rtlCol="0" anchor="ctr"/>
          <a:lstStyle>
            <a:lvl1pPr algn="l">
              <a:defRPr sz="1890">
                <a:solidFill>
                  <a:schemeClr val="tx1">
                    <a:tint val="75000"/>
                  </a:schemeClr>
                </a:solidFill>
              </a:defRPr>
            </a:lvl1pPr>
          </a:lstStyle>
          <a:p>
            <a:pPr defTabSz="720090"/>
            <a:fld id="{89292F00-A1CA-4115-BA22-0B5C52C2D484}"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Footer Placeholder 4"/>
          <p:cNvSpPr>
            <a:spLocks noGrp="1"/>
          </p:cNvSpPr>
          <p:nvPr>
            <p:ph type="ftr" sz="quarter" idx="3"/>
          </p:nvPr>
        </p:nvSpPr>
        <p:spPr>
          <a:xfrm>
            <a:off x="4889967" y="10011254"/>
            <a:ext cx="4982230" cy="575072"/>
          </a:xfrm>
          <a:prstGeom prst="rect">
            <a:avLst/>
          </a:prstGeom>
        </p:spPr>
        <p:txBody>
          <a:bodyPr vert="horz" lIns="91440" tIns="45720" rIns="91440" bIns="45720" rtlCol="0" anchor="ctr"/>
          <a:lstStyle>
            <a:lvl1pPr algn="ctr">
              <a:defRPr sz="1890">
                <a:solidFill>
                  <a:schemeClr val="tx1">
                    <a:tint val="75000"/>
                  </a:schemeClr>
                </a:solidFill>
              </a:defRPr>
            </a:lvl1pPr>
          </a:lstStyle>
          <a:p>
            <a:pPr defTabSz="72009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10425777" y="10011254"/>
            <a:ext cx="3321487" cy="575072"/>
          </a:xfrm>
          <a:prstGeom prst="rect">
            <a:avLst/>
          </a:prstGeom>
        </p:spPr>
        <p:txBody>
          <a:bodyPr vert="horz" lIns="91440" tIns="45720" rIns="91440" bIns="45720" rtlCol="0" anchor="ctr"/>
          <a:lstStyle>
            <a:lvl1pPr algn="r">
              <a:defRPr sz="1890">
                <a:solidFill>
                  <a:schemeClr val="tx1">
                    <a:tint val="75000"/>
                  </a:schemeClr>
                </a:solidFill>
              </a:defRPr>
            </a:lvl1pPr>
          </a:lstStyle>
          <a:p>
            <a:pPr defTabSz="720090"/>
            <a:fld id="{8443EF15-7155-4E7B-A52D-D880E9371CA9}" type="slidenum">
              <a:rPr lang="ja-JP" altLang="en-US" smtClean="0">
                <a:solidFill>
                  <a:prstClr val="black">
                    <a:tint val="75000"/>
                  </a:prstClr>
                </a:solidFill>
              </a:rPr>
              <a:pPr defTabSz="720090"/>
              <a:t>‹#›</a:t>
            </a:fld>
            <a:endParaRPr lang="ja-JP" altLang="en-US">
              <a:solidFill>
                <a:prstClr val="black">
                  <a:tint val="75000"/>
                </a:prstClr>
              </a:solidFill>
            </a:endParaRPr>
          </a:p>
        </p:txBody>
      </p:sp>
    </p:spTree>
    <p:extLst>
      <p:ext uri="{BB962C8B-B14F-4D97-AF65-F5344CB8AC3E}">
        <p14:creationId xmlns:p14="http://schemas.microsoft.com/office/powerpoint/2010/main" val="2287598666"/>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0" r:id="rId3"/>
    <p:sldLayoutId id="2147483911" r:id="rId4"/>
    <p:sldLayoutId id="2147483912" r:id="rId5"/>
    <p:sldLayoutId id="2147483913" r:id="rId6"/>
    <p:sldLayoutId id="2147483914" r:id="rId7"/>
    <p:sldLayoutId id="2147483915" r:id="rId8"/>
    <p:sldLayoutId id="2147483916" r:id="rId9"/>
    <p:sldLayoutId id="2147483917" r:id="rId10"/>
    <p:sldLayoutId id="2147483918" r:id="rId11"/>
  </p:sldLayoutIdLst>
  <p:hf sldNum="0" hdr="0" ftr="0" dt="0"/>
  <p:txStyles>
    <p:titleStyle>
      <a:lvl1pPr algn="l" defTabSz="1440180" rtl="0" eaLnBrk="1" latinLnBrk="0" hangingPunct="1">
        <a:lnSpc>
          <a:spcPct val="90000"/>
        </a:lnSpc>
        <a:spcBef>
          <a:spcPct val="0"/>
        </a:spcBef>
        <a:buNone/>
        <a:defRPr kumimoji="1" sz="6930" kern="1200">
          <a:solidFill>
            <a:schemeClr val="tx1"/>
          </a:solidFill>
          <a:latin typeface="+mj-lt"/>
          <a:ea typeface="+mj-ea"/>
          <a:cs typeface="+mj-cs"/>
        </a:defRPr>
      </a:lvl1pPr>
    </p:titleStyle>
    <p:bodyStyle>
      <a:lvl1pPr marL="360045" indent="-360045" algn="l" defTabSz="1440180" rtl="0" eaLnBrk="1" latinLnBrk="0" hangingPunct="1">
        <a:lnSpc>
          <a:spcPct val="90000"/>
        </a:lnSpc>
        <a:spcBef>
          <a:spcPts val="1575"/>
        </a:spcBef>
        <a:buFont typeface="Arial" panose="020B0604020202020204" pitchFamily="34" charset="0"/>
        <a:buChar char="•"/>
        <a:defRPr kumimoji="1" sz="4410" kern="1200">
          <a:solidFill>
            <a:schemeClr val="tx1"/>
          </a:solidFill>
          <a:latin typeface="+mn-lt"/>
          <a:ea typeface="+mn-ea"/>
          <a:cs typeface="+mn-cs"/>
        </a:defRPr>
      </a:lvl1pPr>
      <a:lvl2pPr marL="1080135" indent="-360045" algn="l" defTabSz="1440180" rtl="0" eaLnBrk="1" latinLnBrk="0" hangingPunct="1">
        <a:lnSpc>
          <a:spcPct val="90000"/>
        </a:lnSpc>
        <a:spcBef>
          <a:spcPts val="788"/>
        </a:spcBef>
        <a:buFont typeface="Arial" panose="020B0604020202020204" pitchFamily="34" charset="0"/>
        <a:buChar char="•"/>
        <a:defRPr kumimoji="1" sz="3780" kern="1200">
          <a:solidFill>
            <a:schemeClr val="tx1"/>
          </a:solidFill>
          <a:latin typeface="+mn-lt"/>
          <a:ea typeface="+mn-ea"/>
          <a:cs typeface="+mn-cs"/>
        </a:defRPr>
      </a:lvl2pPr>
      <a:lvl3pPr marL="1800225" indent="-360045" algn="l" defTabSz="1440180" rtl="0" eaLnBrk="1" latinLnBrk="0" hangingPunct="1">
        <a:lnSpc>
          <a:spcPct val="90000"/>
        </a:lnSpc>
        <a:spcBef>
          <a:spcPts val="788"/>
        </a:spcBef>
        <a:buFont typeface="Arial" panose="020B0604020202020204" pitchFamily="34" charset="0"/>
        <a:buChar char="•"/>
        <a:defRPr kumimoji="1" sz="3150" kern="1200">
          <a:solidFill>
            <a:schemeClr val="tx1"/>
          </a:solidFill>
          <a:latin typeface="+mn-lt"/>
          <a:ea typeface="+mn-ea"/>
          <a:cs typeface="+mn-cs"/>
        </a:defRPr>
      </a:lvl3pPr>
      <a:lvl4pPr marL="252031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4pPr>
      <a:lvl5pPr marL="324040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5pPr>
      <a:lvl6pPr marL="396049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6pPr>
      <a:lvl7pPr marL="468058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7pPr>
      <a:lvl8pPr marL="540067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8pPr>
      <a:lvl9pPr marL="612076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9pPr>
    </p:bodyStyle>
    <p:otherStyle>
      <a:defPPr>
        <a:defRPr lang="en-US"/>
      </a:defPPr>
      <a:lvl1pPr marL="0" algn="l" defTabSz="1440180" rtl="0" eaLnBrk="1" latinLnBrk="0" hangingPunct="1">
        <a:defRPr kumimoji="1" sz="2835" kern="1200">
          <a:solidFill>
            <a:schemeClr val="tx1"/>
          </a:solidFill>
          <a:latin typeface="+mn-lt"/>
          <a:ea typeface="+mn-ea"/>
          <a:cs typeface="+mn-cs"/>
        </a:defRPr>
      </a:lvl1pPr>
      <a:lvl2pPr marL="720090" algn="l" defTabSz="1440180" rtl="0" eaLnBrk="1" latinLnBrk="0" hangingPunct="1">
        <a:defRPr kumimoji="1" sz="2835" kern="1200">
          <a:solidFill>
            <a:schemeClr val="tx1"/>
          </a:solidFill>
          <a:latin typeface="+mn-lt"/>
          <a:ea typeface="+mn-ea"/>
          <a:cs typeface="+mn-cs"/>
        </a:defRPr>
      </a:lvl2pPr>
      <a:lvl3pPr marL="1440180" algn="l" defTabSz="1440180" rtl="0" eaLnBrk="1" latinLnBrk="0" hangingPunct="1">
        <a:defRPr kumimoji="1" sz="2835" kern="1200">
          <a:solidFill>
            <a:schemeClr val="tx1"/>
          </a:solidFill>
          <a:latin typeface="+mn-lt"/>
          <a:ea typeface="+mn-ea"/>
          <a:cs typeface="+mn-cs"/>
        </a:defRPr>
      </a:lvl3pPr>
      <a:lvl4pPr marL="2160270" algn="l" defTabSz="1440180" rtl="0" eaLnBrk="1" latinLnBrk="0" hangingPunct="1">
        <a:defRPr kumimoji="1" sz="2835" kern="1200">
          <a:solidFill>
            <a:schemeClr val="tx1"/>
          </a:solidFill>
          <a:latin typeface="+mn-lt"/>
          <a:ea typeface="+mn-ea"/>
          <a:cs typeface="+mn-cs"/>
        </a:defRPr>
      </a:lvl4pPr>
      <a:lvl5pPr marL="2880360" algn="l" defTabSz="1440180" rtl="0" eaLnBrk="1" latinLnBrk="0" hangingPunct="1">
        <a:defRPr kumimoji="1" sz="2835" kern="1200">
          <a:solidFill>
            <a:schemeClr val="tx1"/>
          </a:solidFill>
          <a:latin typeface="+mn-lt"/>
          <a:ea typeface="+mn-ea"/>
          <a:cs typeface="+mn-cs"/>
        </a:defRPr>
      </a:lvl5pPr>
      <a:lvl6pPr marL="3600450" algn="l" defTabSz="1440180" rtl="0" eaLnBrk="1" latinLnBrk="0" hangingPunct="1">
        <a:defRPr kumimoji="1" sz="2835" kern="1200">
          <a:solidFill>
            <a:schemeClr val="tx1"/>
          </a:solidFill>
          <a:latin typeface="+mn-lt"/>
          <a:ea typeface="+mn-ea"/>
          <a:cs typeface="+mn-cs"/>
        </a:defRPr>
      </a:lvl6pPr>
      <a:lvl7pPr marL="4320540" algn="l" defTabSz="1440180" rtl="0" eaLnBrk="1" latinLnBrk="0" hangingPunct="1">
        <a:defRPr kumimoji="1" sz="2835" kern="1200">
          <a:solidFill>
            <a:schemeClr val="tx1"/>
          </a:solidFill>
          <a:latin typeface="+mn-lt"/>
          <a:ea typeface="+mn-ea"/>
          <a:cs typeface="+mn-cs"/>
        </a:defRPr>
      </a:lvl7pPr>
      <a:lvl8pPr marL="5040630" algn="l" defTabSz="1440180" rtl="0" eaLnBrk="1" latinLnBrk="0" hangingPunct="1">
        <a:defRPr kumimoji="1" sz="2835" kern="1200">
          <a:solidFill>
            <a:schemeClr val="tx1"/>
          </a:solidFill>
          <a:latin typeface="+mn-lt"/>
          <a:ea typeface="+mn-ea"/>
          <a:cs typeface="+mn-cs"/>
        </a:defRPr>
      </a:lvl8pPr>
      <a:lvl9pPr marL="5760720" algn="l" defTabSz="1440180" rtl="0" eaLnBrk="1" latinLnBrk="0" hangingPunct="1">
        <a:defRPr kumimoji="1" sz="2835"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738341" y="460239"/>
            <a:ext cx="13285481" cy="2180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7227" tIns="323614" rIns="647227" bIns="323614" numCol="1" anchor="ctr" anchorCtr="0" compatLnSpc="1">
            <a:prstTxWarp prst="textNoShape">
              <a:avLst/>
            </a:prstTxWarp>
          </a:bodyPr>
          <a:lstStyle/>
          <a:p>
            <a:pPr lvl="0"/>
            <a:r>
              <a:rPr lang="ja-JP" altLang="en-US"/>
              <a:t>マスタ タイトルの書式設定</a:t>
            </a:r>
          </a:p>
        </p:txBody>
      </p:sp>
      <p:sp>
        <p:nvSpPr>
          <p:cNvPr id="6147" name="Rectangle 3"/>
          <p:cNvSpPr>
            <a:spLocks noGrp="1" noChangeArrowheads="1"/>
          </p:cNvSpPr>
          <p:nvPr>
            <p:ph type="body" idx="1"/>
          </p:nvPr>
        </p:nvSpPr>
        <p:spPr bwMode="auto">
          <a:xfrm>
            <a:off x="738341" y="3000555"/>
            <a:ext cx="13285481" cy="6480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7227" tIns="323614" rIns="647227" bIns="323614"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148" name="Rectangle 4"/>
          <p:cNvSpPr>
            <a:spLocks noGrp="1" noChangeArrowheads="1"/>
          </p:cNvSpPr>
          <p:nvPr>
            <p:ph type="dt" sz="half" idx="2"/>
          </p:nvPr>
        </p:nvSpPr>
        <p:spPr bwMode="auto">
          <a:xfrm>
            <a:off x="738342" y="9836414"/>
            <a:ext cx="3444039" cy="74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7227" tIns="323614" rIns="647227" bIns="323614" numCol="1" anchor="b" anchorCtr="0" compatLnSpc="1">
            <a:prstTxWarp prst="textNoShape">
              <a:avLst/>
            </a:prstTxWarp>
          </a:bodyPr>
          <a:lstStyle>
            <a:lvl1pPr defTabSz="1036926" eaLnBrk="1" hangingPunct="1">
              <a:defRPr kumimoji="0" sz="1600">
                <a:effectLst>
                  <a:outerShdw blurRad="38100" dist="38100" dir="2700000" algn="tl">
                    <a:srgbClr val="000000"/>
                  </a:outerShdw>
                </a:effectLst>
                <a:latin typeface="Arial" charset="0"/>
                <a:ea typeface="ＭＳ Ｐゴシック" charset="-128"/>
              </a:defRPr>
            </a:lvl1pPr>
          </a:lstStyle>
          <a:p>
            <a:pPr marL="0" marR="0" lvl="0" indent="0" algn="l" defTabSz="1036926" rtl="0" eaLnBrk="1" fontAlgn="base" latinLnBrk="0" hangingPunct="1">
              <a:lnSpc>
                <a:spcPct val="100000"/>
              </a:lnSpc>
              <a:spcBef>
                <a:spcPct val="0"/>
              </a:spcBef>
              <a:spcAft>
                <a:spcPct val="0"/>
              </a:spcAft>
              <a:buClrTx/>
              <a:buSzTx/>
              <a:buFontTx/>
              <a:buNone/>
              <a:tabLst/>
              <a:defRPr/>
            </a:pPr>
            <a:fld id="{512468F0-B11D-45D0-9C95-FC3E169212DD}" type="datetime1">
              <a:rPr kumimoji="0" lang="ja-JP" altLang="en-US" sz="1600" b="0" i="0" u="none" strike="noStrike" kern="1200" cap="none" spc="0" normalizeH="0" baseline="0" noProof="0" smtClean="0">
                <a:ln>
                  <a:noFill/>
                </a:ln>
                <a:solidFill>
                  <a:srgbClr val="FFFFFF"/>
                </a:solidFill>
                <a:effectLst>
                  <a:outerShdw blurRad="38100" dist="38100" dir="2700000" algn="tl">
                    <a:srgbClr val="000000"/>
                  </a:outerShdw>
                </a:effectLst>
                <a:uLnTx/>
                <a:uFillTx/>
                <a:latin typeface="Arial" charset="0"/>
                <a:ea typeface="ＭＳ Ｐゴシック" charset="-128"/>
                <a:cs typeface="+mn-cs"/>
              </a:rPr>
              <a:pPr marL="0" marR="0" lvl="0" indent="0" algn="l" defTabSz="1036926" rtl="0" eaLnBrk="1" fontAlgn="base" latinLnBrk="0" hangingPunct="1">
                <a:lnSpc>
                  <a:spcPct val="100000"/>
                </a:lnSpc>
                <a:spcBef>
                  <a:spcPct val="0"/>
                </a:spcBef>
                <a:spcAft>
                  <a:spcPct val="0"/>
                </a:spcAft>
                <a:buClrTx/>
                <a:buSzTx/>
                <a:buFontTx/>
                <a:buNone/>
                <a:tabLst/>
                <a:defRPr/>
              </a:pPr>
              <a:t>2023/8/15</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149" name="Rectangle 5"/>
          <p:cNvSpPr>
            <a:spLocks noGrp="1" noChangeArrowheads="1"/>
          </p:cNvSpPr>
          <p:nvPr>
            <p:ph type="ftr" sz="quarter" idx="3"/>
          </p:nvPr>
        </p:nvSpPr>
        <p:spPr bwMode="auto">
          <a:xfrm>
            <a:off x="5043779" y="9836414"/>
            <a:ext cx="4674607" cy="74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7227" tIns="323614" rIns="647227" bIns="323614" numCol="1" anchor="b" anchorCtr="0" compatLnSpc="1">
            <a:prstTxWarp prst="textNoShape">
              <a:avLst/>
            </a:prstTxWarp>
          </a:bodyPr>
          <a:lstStyle>
            <a:lvl1pPr algn="ctr" defTabSz="1036926" eaLnBrk="1" hangingPunct="1">
              <a:defRPr kumimoji="0" sz="1600">
                <a:effectLst>
                  <a:outerShdw blurRad="38100" dist="38100" dir="2700000" algn="tl">
                    <a:srgbClr val="000000"/>
                  </a:outerShdw>
                </a:effectLst>
                <a:latin typeface="Arial" charset="0"/>
                <a:ea typeface="ＭＳ Ｐゴシック" charset="-128"/>
              </a:defRPr>
            </a:lvl1pPr>
          </a:lstStyle>
          <a:p>
            <a:pPr marL="0" marR="0" lvl="0" indent="0" algn="ctr" defTabSz="1036926" rtl="0" eaLnBrk="1" fontAlgn="base" latinLnBrk="0" hangingPunct="1">
              <a:lnSpc>
                <a:spcPct val="100000"/>
              </a:lnSpc>
              <a:spcBef>
                <a:spcPct val="0"/>
              </a:spcBef>
              <a:spcAft>
                <a:spcPct val="0"/>
              </a:spcAft>
              <a:buClrTx/>
              <a:buSzTx/>
              <a:buFontTx/>
              <a:buNone/>
              <a:tabLst/>
              <a:defRPr/>
            </a:pPr>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128"/>
              <a:cs typeface="+mn-cs"/>
            </a:endParaRPr>
          </a:p>
        </p:txBody>
      </p:sp>
      <p:sp>
        <p:nvSpPr>
          <p:cNvPr id="6150" name="Rectangle 6"/>
          <p:cNvSpPr>
            <a:spLocks noGrp="1" noChangeArrowheads="1"/>
          </p:cNvSpPr>
          <p:nvPr>
            <p:ph type="sldNum" sz="quarter" idx="4"/>
          </p:nvPr>
        </p:nvSpPr>
        <p:spPr bwMode="auto">
          <a:xfrm>
            <a:off x="10579784" y="9836414"/>
            <a:ext cx="3444039" cy="749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47227" tIns="323614" rIns="647227" bIns="323614" numCol="1" anchor="b" anchorCtr="0" compatLnSpc="1">
            <a:prstTxWarp prst="textNoShape">
              <a:avLst/>
            </a:prstTxWarp>
          </a:bodyPr>
          <a:lstStyle>
            <a:lvl1pPr algn="r" defTabSz="1036926" eaLnBrk="1" hangingPunct="1">
              <a:defRPr kumimoji="0" sz="1600">
                <a:effectLst>
                  <a:outerShdw blurRad="38100" dist="38100" dir="2700000" algn="tl">
                    <a:srgbClr val="000000"/>
                  </a:outerShdw>
                </a:effectLst>
                <a:latin typeface="Arial" panose="020B0604020202020204" pitchFamily="34" charset="0"/>
              </a:defRPr>
            </a:lvl1pPr>
          </a:lstStyle>
          <a:p>
            <a:pPr marL="0" marR="0" lvl="0" indent="0" algn="r" defTabSz="1036926" rtl="0" eaLnBrk="1" fontAlgn="base" latinLnBrk="0" hangingPunct="1">
              <a:lnSpc>
                <a:spcPct val="100000"/>
              </a:lnSpc>
              <a:spcBef>
                <a:spcPct val="0"/>
              </a:spcBef>
              <a:spcAft>
                <a:spcPct val="0"/>
              </a:spcAft>
              <a:buClrTx/>
              <a:buSzTx/>
              <a:buFontTx/>
              <a:buNone/>
              <a:tabLst/>
              <a:defRPr/>
            </a:pPr>
            <a:fld id="{C1E07DE3-FB25-451C-8AD0-8B684C2A66B9}" type="slidenum">
              <a:rPr kumimoji="0" lang="ja-JP" altLang="en-US"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rPr>
              <a:pPr marL="0" marR="0" lvl="0" indent="0" algn="r" defTabSz="1036926" rtl="0" eaLnBrk="1" fontAlgn="base" latinLnBrk="0" hangingPunct="1">
                <a:lnSpc>
                  <a:spcPct val="100000"/>
                </a:lnSpc>
                <a:spcBef>
                  <a:spcPct val="0"/>
                </a:spcBef>
                <a:spcAft>
                  <a:spcPct val="0"/>
                </a:spcAft>
                <a:buClrTx/>
                <a:buSzTx/>
                <a:buFontTx/>
                <a:buNone/>
                <a:tabLst/>
                <a:defRPr/>
              </a:pPr>
              <a:t>‹#›</a:t>
            </a:fld>
            <a:endParaRPr kumimoji="0" lang="en-US" altLang="ja-JP" sz="16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a:cs typeface="+mn-cs"/>
            </a:endParaRPr>
          </a:p>
        </p:txBody>
      </p:sp>
    </p:spTree>
    <p:extLst>
      <p:ext uri="{BB962C8B-B14F-4D97-AF65-F5344CB8AC3E}">
        <p14:creationId xmlns:p14="http://schemas.microsoft.com/office/powerpoint/2010/main" val="51245976"/>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 id="2147483926" r:id="rId7"/>
    <p:sldLayoutId id="2147483927" r:id="rId8"/>
    <p:sldLayoutId id="2147483928" r:id="rId9"/>
    <p:sldLayoutId id="2147483929" r:id="rId10"/>
    <p:sldLayoutId id="2147483930" r:id="rId11"/>
  </p:sldLayoutIdLst>
  <p:hf sldNum="0" hdr="0" ftr="0" dt="0"/>
  <p:txStyles>
    <p:titleStyle>
      <a:lvl1pPr algn="l" defTabSz="1036926" rtl="0" eaLnBrk="0" fontAlgn="base" hangingPunct="0">
        <a:spcBef>
          <a:spcPct val="0"/>
        </a:spcBef>
        <a:spcAft>
          <a:spcPct val="0"/>
        </a:spcAft>
        <a:defRPr kumimoji="1" sz="4900">
          <a:solidFill>
            <a:schemeClr val="tx2"/>
          </a:solidFill>
          <a:effectLst>
            <a:outerShdw blurRad="38100" dist="38100" dir="2700000" algn="tl">
              <a:srgbClr val="000000"/>
            </a:outerShdw>
          </a:effectLst>
          <a:latin typeface="+mj-lt"/>
          <a:ea typeface="+mj-ea"/>
          <a:cs typeface="+mj-cs"/>
        </a:defRPr>
      </a:lvl1pPr>
      <a:lvl2pPr algn="l" defTabSz="1036926" rtl="0" eaLnBrk="0" fontAlgn="base" hangingPunct="0">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2pPr>
      <a:lvl3pPr algn="l" defTabSz="1036926" rtl="0" eaLnBrk="0" fontAlgn="base" hangingPunct="0">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3pPr>
      <a:lvl4pPr algn="l" defTabSz="1036926" rtl="0" eaLnBrk="0" fontAlgn="base" hangingPunct="0">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4pPr>
      <a:lvl5pPr algn="l" defTabSz="1036926" rtl="0" eaLnBrk="0" fontAlgn="base" hangingPunct="0">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5pPr>
      <a:lvl6pPr marL="113506" algn="l" defTabSz="1036926" rtl="0" fontAlgn="base">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6pPr>
      <a:lvl7pPr marL="227013" algn="l" defTabSz="1036926" rtl="0" fontAlgn="base">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7pPr>
      <a:lvl8pPr marL="340519" algn="l" defTabSz="1036926" rtl="0" fontAlgn="base">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8pPr>
      <a:lvl9pPr marL="454025" algn="l" defTabSz="1036926" rtl="0" fontAlgn="base">
        <a:spcBef>
          <a:spcPct val="0"/>
        </a:spcBef>
        <a:spcAft>
          <a:spcPct val="0"/>
        </a:spcAft>
        <a:defRPr kumimoji="1" sz="4900">
          <a:solidFill>
            <a:schemeClr val="tx2"/>
          </a:solidFill>
          <a:effectLst>
            <a:outerShdw blurRad="38100" dist="38100" dir="2700000" algn="tl">
              <a:srgbClr val="000000"/>
            </a:outerShdw>
          </a:effectLst>
          <a:latin typeface="Tahoma" charset="0"/>
          <a:ea typeface="ＭＳ Ｐゴシック" charset="-128"/>
        </a:defRPr>
      </a:lvl9pPr>
    </p:titleStyle>
    <p:bodyStyle>
      <a:lvl1pPr marL="388994" indent="-388994" algn="l" defTabSz="1036926" rtl="0" eaLnBrk="0" fontAlgn="base" hangingPunct="0">
        <a:spcBef>
          <a:spcPct val="20000"/>
        </a:spcBef>
        <a:spcAft>
          <a:spcPct val="0"/>
        </a:spcAft>
        <a:buClr>
          <a:schemeClr val="hlink"/>
        </a:buClr>
        <a:buSzPct val="120000"/>
        <a:buChar char="•"/>
        <a:defRPr kumimoji="1" sz="3600">
          <a:solidFill>
            <a:schemeClr val="tx1"/>
          </a:solidFill>
          <a:effectLst>
            <a:outerShdw blurRad="38100" dist="38100" dir="2700000" algn="tl">
              <a:srgbClr val="000000"/>
            </a:outerShdw>
          </a:effectLst>
          <a:latin typeface="+mn-lt"/>
          <a:ea typeface="+mn-ea"/>
          <a:cs typeface="+mn-cs"/>
        </a:defRPr>
      </a:lvl1pPr>
      <a:lvl2pPr marL="842626" indent="-324360" algn="l" defTabSz="1036926" rtl="0" eaLnBrk="0" fontAlgn="base" hangingPunct="0">
        <a:spcBef>
          <a:spcPct val="20000"/>
        </a:spcBef>
        <a:spcAft>
          <a:spcPct val="0"/>
        </a:spcAft>
        <a:buFont typeface="Tahoma" panose="020B0604030504040204" pitchFamily="34" charset="0"/>
        <a:buChar char="–"/>
        <a:defRPr kumimoji="1" sz="3200">
          <a:solidFill>
            <a:schemeClr val="tx1"/>
          </a:solidFill>
          <a:effectLst>
            <a:outerShdw blurRad="38100" dist="38100" dir="2700000" algn="tl">
              <a:srgbClr val="000000"/>
            </a:outerShdw>
          </a:effectLst>
          <a:latin typeface="+mn-lt"/>
          <a:ea typeface="+mn-ea"/>
        </a:defRPr>
      </a:lvl2pPr>
      <a:lvl3pPr marL="1296256" indent="-259331" algn="l" defTabSz="1036926" rtl="0" eaLnBrk="0" fontAlgn="base" hangingPunct="0">
        <a:spcBef>
          <a:spcPct val="20000"/>
        </a:spcBef>
        <a:spcAft>
          <a:spcPct val="0"/>
        </a:spcAft>
        <a:buClr>
          <a:schemeClr val="hlink"/>
        </a:buClr>
        <a:buSzPct val="120000"/>
        <a:buChar char="•"/>
        <a:defRPr kumimoji="1" sz="2700">
          <a:solidFill>
            <a:schemeClr val="tx1"/>
          </a:solidFill>
          <a:effectLst>
            <a:outerShdw blurRad="38100" dist="38100" dir="2700000" algn="tl">
              <a:srgbClr val="000000"/>
            </a:outerShdw>
          </a:effectLst>
          <a:latin typeface="+mn-lt"/>
          <a:ea typeface="+mn-ea"/>
        </a:defRPr>
      </a:lvl3pPr>
      <a:lvl4pPr marL="1814523" indent="-259331" algn="l" defTabSz="1036926" rtl="0" eaLnBrk="0" fontAlgn="base" hangingPunct="0">
        <a:spcBef>
          <a:spcPct val="20000"/>
        </a:spcBef>
        <a:spcAft>
          <a:spcPct val="0"/>
        </a:spcAft>
        <a:buFont typeface="Tahoma" panose="020B0604030504040204" pitchFamily="34" charset="0"/>
        <a:buChar char="–"/>
        <a:defRPr kumimoji="1" sz="2300">
          <a:solidFill>
            <a:schemeClr val="tx1"/>
          </a:solidFill>
          <a:effectLst>
            <a:outerShdw blurRad="38100" dist="38100" dir="2700000" algn="tl">
              <a:srgbClr val="000000"/>
            </a:outerShdw>
          </a:effectLst>
          <a:latin typeface="+mn-lt"/>
          <a:ea typeface="+mn-ea"/>
        </a:defRPr>
      </a:lvl4pPr>
      <a:lvl5pPr marL="2332788" indent="-258937" algn="l" defTabSz="1036926" rtl="0" eaLnBrk="0" fontAlgn="base" hangingPunct="0">
        <a:spcBef>
          <a:spcPct val="20000"/>
        </a:spcBef>
        <a:spcAft>
          <a:spcPct val="0"/>
        </a:spcAft>
        <a:buClr>
          <a:schemeClr val="hlink"/>
        </a:buClr>
        <a:buSzPct val="80000"/>
        <a:buFont typeface="Wingdings" panose="05000000000000000000" pitchFamily="2" charset="2"/>
        <a:buChar char="v"/>
        <a:defRPr kumimoji="1" sz="2300">
          <a:solidFill>
            <a:schemeClr val="tx1"/>
          </a:solidFill>
          <a:effectLst>
            <a:outerShdw blurRad="38100" dist="38100" dir="2700000" algn="tl">
              <a:srgbClr val="000000"/>
            </a:outerShdw>
          </a:effectLst>
          <a:latin typeface="+mn-lt"/>
          <a:ea typeface="+mn-ea"/>
        </a:defRPr>
      </a:lvl5pPr>
      <a:lvl6pPr marL="2446295" indent="-258937" algn="l" defTabSz="1036926" rtl="0" fontAlgn="base">
        <a:spcBef>
          <a:spcPct val="20000"/>
        </a:spcBef>
        <a:spcAft>
          <a:spcPct val="0"/>
        </a:spcAft>
        <a:buClr>
          <a:schemeClr val="hlink"/>
        </a:buClr>
        <a:buSzPct val="80000"/>
        <a:buFont typeface="Wingdings" pitchFamily="2" charset="2"/>
        <a:buChar char="v"/>
        <a:defRPr kumimoji="1" sz="2300">
          <a:solidFill>
            <a:schemeClr val="tx1"/>
          </a:solidFill>
          <a:effectLst>
            <a:outerShdw blurRad="38100" dist="38100" dir="2700000" algn="tl">
              <a:srgbClr val="000000"/>
            </a:outerShdw>
          </a:effectLst>
          <a:latin typeface="+mn-lt"/>
          <a:ea typeface="+mn-ea"/>
        </a:defRPr>
      </a:lvl6pPr>
      <a:lvl7pPr marL="2559801" indent="-258937" algn="l" defTabSz="1036926" rtl="0" fontAlgn="base">
        <a:spcBef>
          <a:spcPct val="20000"/>
        </a:spcBef>
        <a:spcAft>
          <a:spcPct val="0"/>
        </a:spcAft>
        <a:buClr>
          <a:schemeClr val="hlink"/>
        </a:buClr>
        <a:buSzPct val="80000"/>
        <a:buFont typeface="Wingdings" pitchFamily="2" charset="2"/>
        <a:buChar char="v"/>
        <a:defRPr kumimoji="1" sz="2300">
          <a:solidFill>
            <a:schemeClr val="tx1"/>
          </a:solidFill>
          <a:effectLst>
            <a:outerShdw blurRad="38100" dist="38100" dir="2700000" algn="tl">
              <a:srgbClr val="000000"/>
            </a:outerShdw>
          </a:effectLst>
          <a:latin typeface="+mn-lt"/>
          <a:ea typeface="+mn-ea"/>
        </a:defRPr>
      </a:lvl7pPr>
      <a:lvl8pPr marL="2673307" indent="-258937" algn="l" defTabSz="1036926" rtl="0" fontAlgn="base">
        <a:spcBef>
          <a:spcPct val="20000"/>
        </a:spcBef>
        <a:spcAft>
          <a:spcPct val="0"/>
        </a:spcAft>
        <a:buClr>
          <a:schemeClr val="hlink"/>
        </a:buClr>
        <a:buSzPct val="80000"/>
        <a:buFont typeface="Wingdings" pitchFamily="2" charset="2"/>
        <a:buChar char="v"/>
        <a:defRPr kumimoji="1" sz="2300">
          <a:solidFill>
            <a:schemeClr val="tx1"/>
          </a:solidFill>
          <a:effectLst>
            <a:outerShdw blurRad="38100" dist="38100" dir="2700000" algn="tl">
              <a:srgbClr val="000000"/>
            </a:outerShdw>
          </a:effectLst>
          <a:latin typeface="+mn-lt"/>
          <a:ea typeface="+mn-ea"/>
        </a:defRPr>
      </a:lvl8pPr>
      <a:lvl9pPr marL="2786813" indent="-258937" algn="l" defTabSz="1036926" rtl="0" fontAlgn="base">
        <a:spcBef>
          <a:spcPct val="20000"/>
        </a:spcBef>
        <a:spcAft>
          <a:spcPct val="0"/>
        </a:spcAft>
        <a:buClr>
          <a:schemeClr val="hlink"/>
        </a:buClr>
        <a:buSzPct val="80000"/>
        <a:buFont typeface="Wingdings" pitchFamily="2" charset="2"/>
        <a:buChar char="v"/>
        <a:defRPr kumimoji="1" sz="23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227013" rtl="0" eaLnBrk="1" latinLnBrk="0" hangingPunct="1">
        <a:defRPr kumimoji="1" sz="400" kern="1200">
          <a:solidFill>
            <a:schemeClr val="tx1"/>
          </a:solidFill>
          <a:latin typeface="+mn-lt"/>
          <a:ea typeface="+mn-ea"/>
          <a:cs typeface="+mn-cs"/>
        </a:defRPr>
      </a:lvl1pPr>
      <a:lvl2pPr marL="113506" algn="l" defTabSz="227013" rtl="0" eaLnBrk="1" latinLnBrk="0" hangingPunct="1">
        <a:defRPr kumimoji="1" sz="400" kern="1200">
          <a:solidFill>
            <a:schemeClr val="tx1"/>
          </a:solidFill>
          <a:latin typeface="+mn-lt"/>
          <a:ea typeface="+mn-ea"/>
          <a:cs typeface="+mn-cs"/>
        </a:defRPr>
      </a:lvl2pPr>
      <a:lvl3pPr marL="227013" algn="l" defTabSz="227013" rtl="0" eaLnBrk="1" latinLnBrk="0" hangingPunct="1">
        <a:defRPr kumimoji="1" sz="400" kern="1200">
          <a:solidFill>
            <a:schemeClr val="tx1"/>
          </a:solidFill>
          <a:latin typeface="+mn-lt"/>
          <a:ea typeface="+mn-ea"/>
          <a:cs typeface="+mn-cs"/>
        </a:defRPr>
      </a:lvl3pPr>
      <a:lvl4pPr marL="340519" algn="l" defTabSz="227013" rtl="0" eaLnBrk="1" latinLnBrk="0" hangingPunct="1">
        <a:defRPr kumimoji="1" sz="400" kern="1200">
          <a:solidFill>
            <a:schemeClr val="tx1"/>
          </a:solidFill>
          <a:latin typeface="+mn-lt"/>
          <a:ea typeface="+mn-ea"/>
          <a:cs typeface="+mn-cs"/>
        </a:defRPr>
      </a:lvl4pPr>
      <a:lvl5pPr marL="454025" algn="l" defTabSz="227013" rtl="0" eaLnBrk="1" latinLnBrk="0" hangingPunct="1">
        <a:defRPr kumimoji="1" sz="400" kern="1200">
          <a:solidFill>
            <a:schemeClr val="tx1"/>
          </a:solidFill>
          <a:latin typeface="+mn-lt"/>
          <a:ea typeface="+mn-ea"/>
          <a:cs typeface="+mn-cs"/>
        </a:defRPr>
      </a:lvl5pPr>
      <a:lvl6pPr marL="567531" algn="l" defTabSz="227013" rtl="0" eaLnBrk="1" latinLnBrk="0" hangingPunct="1">
        <a:defRPr kumimoji="1" sz="400" kern="1200">
          <a:solidFill>
            <a:schemeClr val="tx1"/>
          </a:solidFill>
          <a:latin typeface="+mn-lt"/>
          <a:ea typeface="+mn-ea"/>
          <a:cs typeface="+mn-cs"/>
        </a:defRPr>
      </a:lvl6pPr>
      <a:lvl7pPr marL="681037" algn="l" defTabSz="227013" rtl="0" eaLnBrk="1" latinLnBrk="0" hangingPunct="1">
        <a:defRPr kumimoji="1" sz="400" kern="1200">
          <a:solidFill>
            <a:schemeClr val="tx1"/>
          </a:solidFill>
          <a:latin typeface="+mn-lt"/>
          <a:ea typeface="+mn-ea"/>
          <a:cs typeface="+mn-cs"/>
        </a:defRPr>
      </a:lvl7pPr>
      <a:lvl8pPr marL="794543" algn="l" defTabSz="227013" rtl="0" eaLnBrk="1" latinLnBrk="0" hangingPunct="1">
        <a:defRPr kumimoji="1" sz="400" kern="1200">
          <a:solidFill>
            <a:schemeClr val="tx1"/>
          </a:solidFill>
          <a:latin typeface="+mn-lt"/>
          <a:ea typeface="+mn-ea"/>
          <a:cs typeface="+mn-cs"/>
        </a:defRPr>
      </a:lvl8pPr>
      <a:lvl9pPr marL="908049" algn="l" defTabSz="227013" rtl="0" eaLnBrk="1" latinLnBrk="0" hangingPunct="1">
        <a:defRPr kumimoji="1" sz="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953310" y="60642"/>
            <a:ext cx="10855541" cy="569387"/>
          </a:xfrm>
          <a:prstGeom prst="rect">
            <a:avLst/>
          </a:prstGeom>
        </p:spPr>
        <p:txBody>
          <a:bodyPr wrap="square" lIns="0" tIns="0" rIns="0" bIns="0">
            <a:spAutoFit/>
          </a:bodyPr>
          <a:lstStyle>
            <a:lvl1pPr>
              <a:defRPr sz="3700" b="0" i="0">
                <a:solidFill>
                  <a:schemeClr val="tx1"/>
                </a:solidFill>
                <a:latin typeface="AoyagiKouzanFontT"/>
                <a:cs typeface="AoyagiKouzanFontT"/>
              </a:defRPr>
            </a:lvl1pPr>
          </a:lstStyle>
          <a:p>
            <a:endParaRPr/>
          </a:p>
        </p:txBody>
      </p:sp>
      <p:sp>
        <p:nvSpPr>
          <p:cNvPr id="3" name="Holder 3"/>
          <p:cNvSpPr>
            <a:spLocks noGrp="1"/>
          </p:cNvSpPr>
          <p:nvPr>
            <p:ph type="body" idx="1"/>
          </p:nvPr>
        </p:nvSpPr>
        <p:spPr>
          <a:xfrm>
            <a:off x="704576" y="4663242"/>
            <a:ext cx="8713741" cy="384721"/>
          </a:xfrm>
          <a:prstGeom prst="rect">
            <a:avLst/>
          </a:prstGeom>
        </p:spPr>
        <p:txBody>
          <a:bodyPr wrap="square" lIns="0" tIns="0" rIns="0" bIns="0">
            <a:spAutoFit/>
          </a:bodyPr>
          <a:lstStyle>
            <a:lvl1pPr>
              <a:defRPr sz="2500" b="0" i="0">
                <a:solidFill>
                  <a:srgbClr val="2683C6"/>
                </a:solidFill>
                <a:latin typeface="Noto Sans CJK JP Medium"/>
                <a:cs typeface="Noto Sans CJK JP Medium"/>
              </a:defRPr>
            </a:lvl1pPr>
          </a:lstStyle>
          <a:p>
            <a:endParaRPr/>
          </a:p>
        </p:txBody>
      </p:sp>
      <p:sp>
        <p:nvSpPr>
          <p:cNvPr id="4" name="Holder 4"/>
          <p:cNvSpPr>
            <a:spLocks noGrp="1"/>
          </p:cNvSpPr>
          <p:nvPr>
            <p:ph type="ftr" sz="quarter" idx="5"/>
          </p:nvPr>
        </p:nvSpPr>
        <p:spPr>
          <a:xfrm>
            <a:off x="5019136" y="10045256"/>
            <a:ext cx="4723892" cy="277290"/>
          </a:xfrm>
          <a:prstGeom prst="rect">
            <a:avLst/>
          </a:prstGeom>
        </p:spPr>
        <p:txBody>
          <a:bodyPr wrap="square" lIns="0" tIns="0" rIns="0" bIns="0">
            <a:spAutoFit/>
          </a:bodyPr>
          <a:lstStyle>
            <a:lvl1pPr algn="ctr">
              <a:defRPr>
                <a:solidFill>
                  <a:schemeClr val="tx1">
                    <a:tint val="75000"/>
                  </a:schemeClr>
                </a:solidFill>
              </a:defRPr>
            </a:lvl1pPr>
          </a:lstStyle>
          <a:p>
            <a:pPr defTabSz="914674"/>
            <a:endParaRPr lang="ja-JP" altLang="en-US" sz="1801" dirty="0">
              <a:solidFill>
                <a:prstClr val="black">
                  <a:tint val="75000"/>
                </a:prstClr>
              </a:solidFill>
            </a:endParaRPr>
          </a:p>
        </p:txBody>
      </p:sp>
      <p:sp>
        <p:nvSpPr>
          <p:cNvPr id="5" name="Holder 5"/>
          <p:cNvSpPr>
            <a:spLocks noGrp="1"/>
          </p:cNvSpPr>
          <p:nvPr>
            <p:ph type="dt" sz="half" idx="6"/>
          </p:nvPr>
        </p:nvSpPr>
        <p:spPr>
          <a:xfrm>
            <a:off x="738108" y="10045256"/>
            <a:ext cx="3395297" cy="277290"/>
          </a:xfrm>
          <a:prstGeom prst="rect">
            <a:avLst/>
          </a:prstGeom>
        </p:spPr>
        <p:txBody>
          <a:bodyPr wrap="square" lIns="0" tIns="0" rIns="0" bIns="0">
            <a:spAutoFit/>
          </a:bodyPr>
          <a:lstStyle>
            <a:lvl1pPr algn="l">
              <a:defRPr>
                <a:solidFill>
                  <a:schemeClr val="tx1">
                    <a:tint val="75000"/>
                  </a:schemeClr>
                </a:solidFill>
              </a:defRPr>
            </a:lvl1pPr>
          </a:lstStyle>
          <a:p>
            <a:pPr defTabSz="914674"/>
            <a:fld id="{1D8BD707-D9CF-40AE-B4C6-C98DA3205C09}" type="datetimeFigureOut">
              <a:rPr lang="en-US" sz="1801" smtClean="0">
                <a:solidFill>
                  <a:prstClr val="black">
                    <a:tint val="75000"/>
                  </a:prstClr>
                </a:solidFill>
              </a:rPr>
              <a:pPr defTabSz="914674"/>
              <a:t>8/15/2023</a:t>
            </a:fld>
            <a:endParaRPr lang="en-US" sz="1801" dirty="0">
              <a:solidFill>
                <a:prstClr val="black">
                  <a:tint val="75000"/>
                </a:prstClr>
              </a:solidFill>
            </a:endParaRPr>
          </a:p>
        </p:txBody>
      </p:sp>
      <p:sp>
        <p:nvSpPr>
          <p:cNvPr id="6" name="Holder 6"/>
          <p:cNvSpPr>
            <a:spLocks noGrp="1"/>
          </p:cNvSpPr>
          <p:nvPr>
            <p:ph type="sldNum" sz="quarter" idx="7"/>
          </p:nvPr>
        </p:nvSpPr>
        <p:spPr>
          <a:xfrm>
            <a:off x="10628758" y="10045256"/>
            <a:ext cx="3395297" cy="277290"/>
          </a:xfrm>
          <a:prstGeom prst="rect">
            <a:avLst/>
          </a:prstGeom>
        </p:spPr>
        <p:txBody>
          <a:bodyPr wrap="square" lIns="0" tIns="0" rIns="0" bIns="0">
            <a:spAutoFit/>
          </a:bodyPr>
          <a:lstStyle>
            <a:lvl1pPr algn="r">
              <a:defRPr>
                <a:solidFill>
                  <a:schemeClr val="tx1">
                    <a:tint val="75000"/>
                  </a:schemeClr>
                </a:solidFill>
              </a:defRPr>
            </a:lvl1pPr>
          </a:lstStyle>
          <a:p>
            <a:pPr defTabSz="914674"/>
            <a:fld id="{B6F15528-21DE-4FAA-801E-634DDDAF4B2B}" type="slidenum">
              <a:rPr lang="en-US" altLang="ja-JP" sz="1801" smtClean="0">
                <a:solidFill>
                  <a:prstClr val="black">
                    <a:tint val="75000"/>
                  </a:prstClr>
                </a:solidFill>
              </a:rPr>
              <a:pPr defTabSz="914674"/>
              <a:t>‹#›</a:t>
            </a:fld>
            <a:endParaRPr lang="ja-JP" altLang="en-US" sz="1801" dirty="0">
              <a:solidFill>
                <a:prstClr val="black">
                  <a:tint val="75000"/>
                </a:prstClr>
              </a:solidFill>
            </a:endParaRPr>
          </a:p>
        </p:txBody>
      </p:sp>
    </p:spTree>
    <p:extLst>
      <p:ext uri="{BB962C8B-B14F-4D97-AF65-F5344CB8AC3E}">
        <p14:creationId xmlns:p14="http://schemas.microsoft.com/office/powerpoint/2010/main" val="2339078264"/>
      </p:ext>
    </p:extLst>
  </p:cSld>
  <p:clrMap bg1="lt1" tx1="dk1" bg2="lt2" tx2="dk2" accent1="accent1" accent2="accent2" accent3="accent3" accent4="accent4" accent5="accent5" accent6="accent6" hlink="hlink" folHlink="folHlink"/>
  <p:sldLayoutIdLst>
    <p:sldLayoutId id="2147483932" r:id="rId1"/>
    <p:sldLayoutId id="2147483933" r:id="rId2"/>
    <p:sldLayoutId id="2147483934" r:id="rId3"/>
    <p:sldLayoutId id="2147483935" r:id="rId4"/>
    <p:sldLayoutId id="2147483936" r:id="rId5"/>
  </p:sldLayoutIdLst>
  <p:txStyles>
    <p:titleStyle>
      <a:lvl1pPr>
        <a:defRPr>
          <a:latin typeface="+mj-lt"/>
          <a:ea typeface="+mj-ea"/>
          <a:cs typeface="+mj-cs"/>
        </a:defRPr>
      </a:lvl1pPr>
    </p:titleStyle>
    <p:bodyStyle>
      <a:lvl1pPr marL="0">
        <a:defRPr>
          <a:latin typeface="+mn-lt"/>
          <a:ea typeface="+mn-ea"/>
          <a:cs typeface="+mn-cs"/>
        </a:defRPr>
      </a:lvl1pPr>
      <a:lvl2pPr marL="457337">
        <a:defRPr>
          <a:latin typeface="+mn-lt"/>
          <a:ea typeface="+mn-ea"/>
          <a:cs typeface="+mn-cs"/>
        </a:defRPr>
      </a:lvl2pPr>
      <a:lvl3pPr marL="914674">
        <a:defRPr>
          <a:latin typeface="+mn-lt"/>
          <a:ea typeface="+mn-ea"/>
          <a:cs typeface="+mn-cs"/>
        </a:defRPr>
      </a:lvl3pPr>
      <a:lvl4pPr marL="1372011">
        <a:defRPr>
          <a:latin typeface="+mn-lt"/>
          <a:ea typeface="+mn-ea"/>
          <a:cs typeface="+mn-cs"/>
        </a:defRPr>
      </a:lvl4pPr>
      <a:lvl5pPr marL="1829349">
        <a:defRPr>
          <a:latin typeface="+mn-lt"/>
          <a:ea typeface="+mn-ea"/>
          <a:cs typeface="+mn-cs"/>
        </a:defRPr>
      </a:lvl5pPr>
      <a:lvl6pPr marL="2286686">
        <a:defRPr>
          <a:latin typeface="+mn-lt"/>
          <a:ea typeface="+mn-ea"/>
          <a:cs typeface="+mn-cs"/>
        </a:defRPr>
      </a:lvl6pPr>
      <a:lvl7pPr marL="2744023">
        <a:defRPr>
          <a:latin typeface="+mn-lt"/>
          <a:ea typeface="+mn-ea"/>
          <a:cs typeface="+mn-cs"/>
        </a:defRPr>
      </a:lvl7pPr>
      <a:lvl8pPr marL="3201360">
        <a:defRPr>
          <a:latin typeface="+mn-lt"/>
          <a:ea typeface="+mn-ea"/>
          <a:cs typeface="+mn-cs"/>
        </a:defRPr>
      </a:lvl8pPr>
      <a:lvl9pPr marL="3658697">
        <a:defRPr>
          <a:latin typeface="+mn-lt"/>
          <a:ea typeface="+mn-ea"/>
          <a:cs typeface="+mn-cs"/>
        </a:defRPr>
      </a:lvl9pPr>
    </p:bodyStyle>
    <p:otherStyle>
      <a:lvl1pPr marL="0">
        <a:defRPr>
          <a:latin typeface="+mn-lt"/>
          <a:ea typeface="+mn-ea"/>
          <a:cs typeface="+mn-cs"/>
        </a:defRPr>
      </a:lvl1pPr>
      <a:lvl2pPr marL="457337">
        <a:defRPr>
          <a:latin typeface="+mn-lt"/>
          <a:ea typeface="+mn-ea"/>
          <a:cs typeface="+mn-cs"/>
        </a:defRPr>
      </a:lvl2pPr>
      <a:lvl3pPr marL="914674">
        <a:defRPr>
          <a:latin typeface="+mn-lt"/>
          <a:ea typeface="+mn-ea"/>
          <a:cs typeface="+mn-cs"/>
        </a:defRPr>
      </a:lvl3pPr>
      <a:lvl4pPr marL="1372011">
        <a:defRPr>
          <a:latin typeface="+mn-lt"/>
          <a:ea typeface="+mn-ea"/>
          <a:cs typeface="+mn-cs"/>
        </a:defRPr>
      </a:lvl4pPr>
      <a:lvl5pPr marL="1829349">
        <a:defRPr>
          <a:latin typeface="+mn-lt"/>
          <a:ea typeface="+mn-ea"/>
          <a:cs typeface="+mn-cs"/>
        </a:defRPr>
      </a:lvl5pPr>
      <a:lvl6pPr marL="2286686">
        <a:defRPr>
          <a:latin typeface="+mn-lt"/>
          <a:ea typeface="+mn-ea"/>
          <a:cs typeface="+mn-cs"/>
        </a:defRPr>
      </a:lvl6pPr>
      <a:lvl7pPr marL="2744023">
        <a:defRPr>
          <a:latin typeface="+mn-lt"/>
          <a:ea typeface="+mn-ea"/>
          <a:cs typeface="+mn-cs"/>
        </a:defRPr>
      </a:lvl7pPr>
      <a:lvl8pPr marL="3201360">
        <a:defRPr>
          <a:latin typeface="+mn-lt"/>
          <a:ea typeface="+mn-ea"/>
          <a:cs typeface="+mn-cs"/>
        </a:defRPr>
      </a:lvl8pPr>
      <a:lvl9pPr marL="3658697">
        <a:defRPr>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14899" y="575074"/>
            <a:ext cx="12732366" cy="20877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1014899" y="2875360"/>
            <a:ext cx="12732366" cy="68533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014899" y="10011254"/>
            <a:ext cx="3321487" cy="575072"/>
          </a:xfrm>
          <a:prstGeom prst="rect">
            <a:avLst/>
          </a:prstGeom>
        </p:spPr>
        <p:txBody>
          <a:bodyPr vert="horz" lIns="91440" tIns="45720" rIns="91440" bIns="45720" rtlCol="0" anchor="ctr"/>
          <a:lstStyle>
            <a:lvl1pPr algn="l">
              <a:defRPr sz="1890">
                <a:solidFill>
                  <a:schemeClr val="tx1">
                    <a:tint val="75000"/>
                  </a:schemeClr>
                </a:solidFill>
              </a:defRPr>
            </a:lvl1pPr>
          </a:lstStyle>
          <a:p>
            <a:fld id="{89207293-FE33-4618-9C01-DD58CFE44C93}" type="datetimeFigureOut">
              <a:rPr kumimoji="1" lang="ja-JP" altLang="en-US" smtClean="0"/>
              <a:t>2023/8/15</a:t>
            </a:fld>
            <a:endParaRPr kumimoji="1" lang="ja-JP" altLang="en-US"/>
          </a:p>
        </p:txBody>
      </p:sp>
      <p:sp>
        <p:nvSpPr>
          <p:cNvPr id="5" name="Footer Placeholder 4"/>
          <p:cNvSpPr>
            <a:spLocks noGrp="1"/>
          </p:cNvSpPr>
          <p:nvPr>
            <p:ph type="ftr" sz="quarter" idx="3"/>
          </p:nvPr>
        </p:nvSpPr>
        <p:spPr>
          <a:xfrm>
            <a:off x="4889967" y="10011254"/>
            <a:ext cx="4982230" cy="575072"/>
          </a:xfrm>
          <a:prstGeom prst="rect">
            <a:avLst/>
          </a:prstGeom>
        </p:spPr>
        <p:txBody>
          <a:bodyPr vert="horz" lIns="91440" tIns="45720" rIns="91440" bIns="45720" rtlCol="0" anchor="ctr"/>
          <a:lstStyle>
            <a:lvl1pPr algn="ctr">
              <a:defRPr sz="189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10425777" y="10011254"/>
            <a:ext cx="3321487" cy="575072"/>
          </a:xfrm>
          <a:prstGeom prst="rect">
            <a:avLst/>
          </a:prstGeom>
        </p:spPr>
        <p:txBody>
          <a:bodyPr vert="horz" lIns="91440" tIns="45720" rIns="91440" bIns="45720" rtlCol="0" anchor="ctr"/>
          <a:lstStyle>
            <a:lvl1pPr algn="r">
              <a:defRPr sz="1890">
                <a:solidFill>
                  <a:schemeClr val="tx1">
                    <a:tint val="75000"/>
                  </a:schemeClr>
                </a:solidFill>
              </a:defRPr>
            </a:lvl1pPr>
          </a:lstStyle>
          <a:p>
            <a:fld id="{DB09A4FD-3FA2-4C74-9977-EA9405752DBA}" type="slidenum">
              <a:rPr kumimoji="1" lang="ja-JP" altLang="en-US" smtClean="0"/>
              <a:t>‹#›</a:t>
            </a:fld>
            <a:endParaRPr kumimoji="1" lang="ja-JP" altLang="en-US"/>
          </a:p>
        </p:txBody>
      </p:sp>
    </p:spTree>
    <p:extLst>
      <p:ext uri="{BB962C8B-B14F-4D97-AF65-F5344CB8AC3E}">
        <p14:creationId xmlns:p14="http://schemas.microsoft.com/office/powerpoint/2010/main" val="3716799003"/>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Lst>
  <p:txStyles>
    <p:titleStyle>
      <a:lvl1pPr algn="l" defTabSz="1440180" rtl="0" eaLnBrk="1" latinLnBrk="0" hangingPunct="1">
        <a:lnSpc>
          <a:spcPct val="90000"/>
        </a:lnSpc>
        <a:spcBef>
          <a:spcPct val="0"/>
        </a:spcBef>
        <a:buNone/>
        <a:defRPr kumimoji="1" sz="6930" kern="1200">
          <a:solidFill>
            <a:schemeClr val="tx1"/>
          </a:solidFill>
          <a:latin typeface="+mj-lt"/>
          <a:ea typeface="+mj-ea"/>
          <a:cs typeface="+mj-cs"/>
        </a:defRPr>
      </a:lvl1pPr>
    </p:titleStyle>
    <p:bodyStyle>
      <a:lvl1pPr marL="360045" indent="-360045" algn="l" defTabSz="1440180" rtl="0" eaLnBrk="1" latinLnBrk="0" hangingPunct="1">
        <a:lnSpc>
          <a:spcPct val="90000"/>
        </a:lnSpc>
        <a:spcBef>
          <a:spcPts val="1575"/>
        </a:spcBef>
        <a:buFont typeface="Arial" panose="020B0604020202020204" pitchFamily="34" charset="0"/>
        <a:buChar char="•"/>
        <a:defRPr kumimoji="1" sz="4410" kern="1200">
          <a:solidFill>
            <a:schemeClr val="tx1"/>
          </a:solidFill>
          <a:latin typeface="+mn-lt"/>
          <a:ea typeface="+mn-ea"/>
          <a:cs typeface="+mn-cs"/>
        </a:defRPr>
      </a:lvl1pPr>
      <a:lvl2pPr marL="1080135" indent="-360045" algn="l" defTabSz="1440180" rtl="0" eaLnBrk="1" latinLnBrk="0" hangingPunct="1">
        <a:lnSpc>
          <a:spcPct val="90000"/>
        </a:lnSpc>
        <a:spcBef>
          <a:spcPts val="788"/>
        </a:spcBef>
        <a:buFont typeface="Arial" panose="020B0604020202020204" pitchFamily="34" charset="0"/>
        <a:buChar char="•"/>
        <a:defRPr kumimoji="1" sz="3780" kern="1200">
          <a:solidFill>
            <a:schemeClr val="tx1"/>
          </a:solidFill>
          <a:latin typeface="+mn-lt"/>
          <a:ea typeface="+mn-ea"/>
          <a:cs typeface="+mn-cs"/>
        </a:defRPr>
      </a:lvl2pPr>
      <a:lvl3pPr marL="1800225" indent="-360045" algn="l" defTabSz="1440180" rtl="0" eaLnBrk="1" latinLnBrk="0" hangingPunct="1">
        <a:lnSpc>
          <a:spcPct val="90000"/>
        </a:lnSpc>
        <a:spcBef>
          <a:spcPts val="788"/>
        </a:spcBef>
        <a:buFont typeface="Arial" panose="020B0604020202020204" pitchFamily="34" charset="0"/>
        <a:buChar char="•"/>
        <a:defRPr kumimoji="1" sz="3150" kern="1200">
          <a:solidFill>
            <a:schemeClr val="tx1"/>
          </a:solidFill>
          <a:latin typeface="+mn-lt"/>
          <a:ea typeface="+mn-ea"/>
          <a:cs typeface="+mn-cs"/>
        </a:defRPr>
      </a:lvl3pPr>
      <a:lvl4pPr marL="252031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4pPr>
      <a:lvl5pPr marL="324040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5pPr>
      <a:lvl6pPr marL="396049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6pPr>
      <a:lvl7pPr marL="468058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7pPr>
      <a:lvl8pPr marL="540067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8pPr>
      <a:lvl9pPr marL="6120765" indent="-360045" algn="l" defTabSz="1440180" rtl="0" eaLnBrk="1" latinLnBrk="0" hangingPunct="1">
        <a:lnSpc>
          <a:spcPct val="90000"/>
        </a:lnSpc>
        <a:spcBef>
          <a:spcPts val="788"/>
        </a:spcBef>
        <a:buFont typeface="Arial" panose="020B0604020202020204" pitchFamily="34" charset="0"/>
        <a:buChar char="•"/>
        <a:defRPr kumimoji="1" sz="2835" kern="1200">
          <a:solidFill>
            <a:schemeClr val="tx1"/>
          </a:solidFill>
          <a:latin typeface="+mn-lt"/>
          <a:ea typeface="+mn-ea"/>
          <a:cs typeface="+mn-cs"/>
        </a:defRPr>
      </a:lvl9pPr>
    </p:bodyStyle>
    <p:otherStyle>
      <a:defPPr>
        <a:defRPr lang="en-US"/>
      </a:defPPr>
      <a:lvl1pPr marL="0" algn="l" defTabSz="1440180" rtl="0" eaLnBrk="1" latinLnBrk="0" hangingPunct="1">
        <a:defRPr kumimoji="1" sz="2835" kern="1200">
          <a:solidFill>
            <a:schemeClr val="tx1"/>
          </a:solidFill>
          <a:latin typeface="+mn-lt"/>
          <a:ea typeface="+mn-ea"/>
          <a:cs typeface="+mn-cs"/>
        </a:defRPr>
      </a:lvl1pPr>
      <a:lvl2pPr marL="720090" algn="l" defTabSz="1440180" rtl="0" eaLnBrk="1" latinLnBrk="0" hangingPunct="1">
        <a:defRPr kumimoji="1" sz="2835" kern="1200">
          <a:solidFill>
            <a:schemeClr val="tx1"/>
          </a:solidFill>
          <a:latin typeface="+mn-lt"/>
          <a:ea typeface="+mn-ea"/>
          <a:cs typeface="+mn-cs"/>
        </a:defRPr>
      </a:lvl2pPr>
      <a:lvl3pPr marL="1440180" algn="l" defTabSz="1440180" rtl="0" eaLnBrk="1" latinLnBrk="0" hangingPunct="1">
        <a:defRPr kumimoji="1" sz="2835" kern="1200">
          <a:solidFill>
            <a:schemeClr val="tx1"/>
          </a:solidFill>
          <a:latin typeface="+mn-lt"/>
          <a:ea typeface="+mn-ea"/>
          <a:cs typeface="+mn-cs"/>
        </a:defRPr>
      </a:lvl3pPr>
      <a:lvl4pPr marL="2160270" algn="l" defTabSz="1440180" rtl="0" eaLnBrk="1" latinLnBrk="0" hangingPunct="1">
        <a:defRPr kumimoji="1" sz="2835" kern="1200">
          <a:solidFill>
            <a:schemeClr val="tx1"/>
          </a:solidFill>
          <a:latin typeface="+mn-lt"/>
          <a:ea typeface="+mn-ea"/>
          <a:cs typeface="+mn-cs"/>
        </a:defRPr>
      </a:lvl4pPr>
      <a:lvl5pPr marL="2880360" algn="l" defTabSz="1440180" rtl="0" eaLnBrk="1" latinLnBrk="0" hangingPunct="1">
        <a:defRPr kumimoji="1" sz="2835" kern="1200">
          <a:solidFill>
            <a:schemeClr val="tx1"/>
          </a:solidFill>
          <a:latin typeface="+mn-lt"/>
          <a:ea typeface="+mn-ea"/>
          <a:cs typeface="+mn-cs"/>
        </a:defRPr>
      </a:lvl5pPr>
      <a:lvl6pPr marL="3600450" algn="l" defTabSz="1440180" rtl="0" eaLnBrk="1" latinLnBrk="0" hangingPunct="1">
        <a:defRPr kumimoji="1" sz="2835" kern="1200">
          <a:solidFill>
            <a:schemeClr val="tx1"/>
          </a:solidFill>
          <a:latin typeface="+mn-lt"/>
          <a:ea typeface="+mn-ea"/>
          <a:cs typeface="+mn-cs"/>
        </a:defRPr>
      </a:lvl6pPr>
      <a:lvl7pPr marL="4320540" algn="l" defTabSz="1440180" rtl="0" eaLnBrk="1" latinLnBrk="0" hangingPunct="1">
        <a:defRPr kumimoji="1" sz="2835" kern="1200">
          <a:solidFill>
            <a:schemeClr val="tx1"/>
          </a:solidFill>
          <a:latin typeface="+mn-lt"/>
          <a:ea typeface="+mn-ea"/>
          <a:cs typeface="+mn-cs"/>
        </a:defRPr>
      </a:lvl7pPr>
      <a:lvl8pPr marL="5040630" algn="l" defTabSz="1440180" rtl="0" eaLnBrk="1" latinLnBrk="0" hangingPunct="1">
        <a:defRPr kumimoji="1" sz="2835" kern="1200">
          <a:solidFill>
            <a:schemeClr val="tx1"/>
          </a:solidFill>
          <a:latin typeface="+mn-lt"/>
          <a:ea typeface="+mn-ea"/>
          <a:cs typeface="+mn-cs"/>
        </a:defRPr>
      </a:lvl8pPr>
      <a:lvl9pPr marL="5760720" algn="l" defTabSz="1440180" rtl="0" eaLnBrk="1" latinLnBrk="0" hangingPunct="1">
        <a:defRPr kumimoji="1" sz="283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738109" y="432555"/>
            <a:ext cx="13285947" cy="1800224"/>
          </a:xfrm>
          <a:prstGeom prst="rect">
            <a:avLst/>
          </a:prstGeom>
        </p:spPr>
        <p:txBody>
          <a:bodyPr vert="horz" lIns="141705" tIns="70853" rIns="141705" bIns="70853"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738109" y="2520318"/>
            <a:ext cx="13285947" cy="7128391"/>
          </a:xfrm>
          <a:prstGeom prst="rect">
            <a:avLst/>
          </a:prstGeom>
        </p:spPr>
        <p:txBody>
          <a:bodyPr vert="horz" lIns="141705" tIns="70853" rIns="141705" bIns="70853"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738112" y="10011252"/>
            <a:ext cx="3444504" cy="575072"/>
          </a:xfrm>
          <a:prstGeom prst="rect">
            <a:avLst/>
          </a:prstGeom>
        </p:spPr>
        <p:txBody>
          <a:bodyPr vert="horz" lIns="141705" tIns="70853" rIns="141705" bIns="70853" rtlCol="0" anchor="ctr"/>
          <a:lstStyle>
            <a:lvl1pPr algn="l">
              <a:defRPr sz="1900">
                <a:solidFill>
                  <a:schemeClr val="tx1">
                    <a:tint val="75000"/>
                  </a:schemeClr>
                </a:solidFill>
              </a:defRPr>
            </a:lvl1pPr>
          </a:lstStyle>
          <a:p>
            <a:fld id="{FCC987E9-7FC1-4A1B-A271-DC9E5F7CECAC}"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5043741" y="10011252"/>
            <a:ext cx="4674685" cy="575072"/>
          </a:xfrm>
          <a:prstGeom prst="rect">
            <a:avLst/>
          </a:prstGeom>
        </p:spPr>
        <p:txBody>
          <a:bodyPr vert="horz" lIns="141705" tIns="70853" rIns="141705" bIns="70853" rtlCol="0" anchor="ctr"/>
          <a:lstStyle>
            <a:lvl1pPr algn="ctr">
              <a:defRPr sz="1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10579553" y="10011252"/>
            <a:ext cx="3444504" cy="575072"/>
          </a:xfrm>
          <a:prstGeom prst="rect">
            <a:avLst/>
          </a:prstGeom>
        </p:spPr>
        <p:txBody>
          <a:bodyPr vert="horz" lIns="141705" tIns="70853" rIns="141705" bIns="70853" rtlCol="0" anchor="ctr"/>
          <a:lstStyle>
            <a:lvl1pPr algn="r">
              <a:defRPr sz="1900">
                <a:solidFill>
                  <a:schemeClr val="tx1">
                    <a:tint val="75000"/>
                  </a:schemeClr>
                </a:solidFill>
              </a:defRPr>
            </a:lvl1pPr>
          </a:lstStyle>
          <a:p>
            <a:fld id="{4ADACFA1-D9AF-4841-9F60-40103D415501}"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4009633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ctr" defTabSz="1417056" rtl="0" eaLnBrk="1" latinLnBrk="0" hangingPunct="1">
        <a:spcBef>
          <a:spcPct val="0"/>
        </a:spcBef>
        <a:buNone/>
        <a:defRPr kumimoji="1" sz="6900" kern="1200">
          <a:solidFill>
            <a:schemeClr val="tx1"/>
          </a:solidFill>
          <a:latin typeface="+mj-lt"/>
          <a:ea typeface="+mj-ea"/>
          <a:cs typeface="+mj-cs"/>
        </a:defRPr>
      </a:lvl1pPr>
    </p:titleStyle>
    <p:bodyStyle>
      <a:lvl1pPr marL="531397" indent="-531397" algn="l" defTabSz="1417056" rtl="0" eaLnBrk="1" latinLnBrk="0" hangingPunct="1">
        <a:spcBef>
          <a:spcPct val="20000"/>
        </a:spcBef>
        <a:buFont typeface="Arial" pitchFamily="34" charset="0"/>
        <a:buChar char="•"/>
        <a:defRPr kumimoji="1" sz="4900" kern="1200">
          <a:solidFill>
            <a:schemeClr val="tx1"/>
          </a:solidFill>
          <a:latin typeface="+mn-lt"/>
          <a:ea typeface="+mn-ea"/>
          <a:cs typeface="+mn-cs"/>
        </a:defRPr>
      </a:lvl1pPr>
      <a:lvl2pPr marL="1151358" indent="-442829"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2pPr>
      <a:lvl3pPr marL="1771320" indent="-354264" algn="l" defTabSz="1417056" rtl="0" eaLnBrk="1" latinLnBrk="0" hangingPunct="1">
        <a:spcBef>
          <a:spcPct val="20000"/>
        </a:spcBef>
        <a:buFont typeface="Arial" pitchFamily="34" charset="0"/>
        <a:buChar char="•"/>
        <a:defRPr kumimoji="1" sz="3700" kern="1200">
          <a:solidFill>
            <a:schemeClr val="tx1"/>
          </a:solidFill>
          <a:latin typeface="+mn-lt"/>
          <a:ea typeface="+mn-ea"/>
          <a:cs typeface="+mn-cs"/>
        </a:defRPr>
      </a:lvl3pPr>
      <a:lvl4pPr marL="247984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4pPr>
      <a:lvl5pPr marL="3188376"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5pPr>
      <a:lvl6pPr marL="3896903"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6pPr>
      <a:lvl7pPr marL="4605432"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7pPr>
      <a:lvl8pPr marL="5313960"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8pPr>
      <a:lvl9pPr marL="602248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srcRect/>
          <a:tile tx="0" ty="0" sx="100000" sy="100000" flip="none" algn="tl"/>
        </a:blip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754810" y="92318"/>
            <a:ext cx="13285947" cy="1225504"/>
          </a:xfrm>
          <a:prstGeom prst="rect">
            <a:avLst/>
          </a:prstGeom>
        </p:spPr>
        <p:txBody>
          <a:bodyPr vert="horz" lIns="141705" tIns="70853" rIns="141705" bIns="70853" rtlCol="0" anchor="ctr">
            <a:noAutofit/>
          </a:bodyPr>
          <a:lstStyle/>
          <a:p>
            <a:r>
              <a:rPr kumimoji="1" lang="ja-JP" altLang="en-US" dirty="0"/>
              <a:t>マスタ タイトルの書式設定</a:t>
            </a:r>
          </a:p>
        </p:txBody>
      </p:sp>
      <p:sp>
        <p:nvSpPr>
          <p:cNvPr id="3" name="テキスト プレースホルダ 2"/>
          <p:cNvSpPr>
            <a:spLocks noGrp="1"/>
          </p:cNvSpPr>
          <p:nvPr>
            <p:ph type="body" idx="1"/>
          </p:nvPr>
        </p:nvSpPr>
        <p:spPr>
          <a:xfrm>
            <a:off x="738109" y="1317822"/>
            <a:ext cx="13285947" cy="8619357"/>
          </a:xfrm>
          <a:prstGeom prst="rect">
            <a:avLst/>
          </a:prstGeom>
        </p:spPr>
        <p:txBody>
          <a:bodyPr vert="horz" lIns="141705" tIns="70853" rIns="141705" bIns="70853"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4" name="日付プレースホルダ 3"/>
          <p:cNvSpPr>
            <a:spLocks noGrp="1"/>
          </p:cNvSpPr>
          <p:nvPr>
            <p:ph type="dt" sz="half" idx="2"/>
          </p:nvPr>
        </p:nvSpPr>
        <p:spPr>
          <a:xfrm>
            <a:off x="738112" y="10011252"/>
            <a:ext cx="3444504" cy="575072"/>
          </a:xfrm>
          <a:prstGeom prst="rect">
            <a:avLst/>
          </a:prstGeom>
        </p:spPr>
        <p:txBody>
          <a:bodyPr vert="horz" lIns="141705" tIns="70853" rIns="141705" bIns="70853" rtlCol="0" anchor="ctr"/>
          <a:lstStyle>
            <a:lvl1pPr algn="l">
              <a:defRPr sz="1900">
                <a:solidFill>
                  <a:schemeClr val="tx1">
                    <a:tint val="75000"/>
                  </a:schemeClr>
                </a:solidFill>
              </a:defRPr>
            </a:lvl1pPr>
          </a:lstStyle>
          <a:p>
            <a:fld id="{516062FA-4053-4A15-888E-67182D6C9ED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5043741" y="10011252"/>
            <a:ext cx="4674685" cy="575072"/>
          </a:xfrm>
          <a:prstGeom prst="rect">
            <a:avLst/>
          </a:prstGeom>
        </p:spPr>
        <p:txBody>
          <a:bodyPr vert="horz" lIns="141705" tIns="70853" rIns="141705" bIns="70853" rtlCol="0" anchor="ctr"/>
          <a:lstStyle>
            <a:lvl1pPr algn="ctr">
              <a:defRPr sz="1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10579553" y="10011252"/>
            <a:ext cx="3444504" cy="575072"/>
          </a:xfrm>
          <a:prstGeom prst="rect">
            <a:avLst/>
          </a:prstGeom>
        </p:spPr>
        <p:txBody>
          <a:bodyPr vert="horz" lIns="141705" tIns="70853" rIns="141705" bIns="70853" rtlCol="0" anchor="ctr"/>
          <a:lstStyle>
            <a:lvl1pPr algn="r">
              <a:defRPr sz="1900">
                <a:solidFill>
                  <a:schemeClr val="tx1">
                    <a:tint val="75000"/>
                  </a:schemeClr>
                </a:solidFill>
              </a:defRPr>
            </a:lvl1pPr>
          </a:lstStyle>
          <a:p>
            <a:fld id="{BC2AF500-A79A-4DEF-A9DD-CDD84232EB77}"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621449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hf sldNum="0" hdr="0" ftr="0" dt="0"/>
  <p:txStyles>
    <p:titleStyle>
      <a:lvl1pPr algn="ctr" defTabSz="1417056" rtl="0" eaLnBrk="1" latinLnBrk="0" hangingPunct="1">
        <a:spcBef>
          <a:spcPct val="0"/>
        </a:spcBef>
        <a:buNone/>
        <a:defRPr kumimoji="1" sz="5600" b="1" kern="1200">
          <a:solidFill>
            <a:srgbClr val="000099"/>
          </a:solidFill>
          <a:latin typeface="+mj-lt"/>
          <a:ea typeface="+mj-ea"/>
          <a:cs typeface="+mj-cs"/>
        </a:defRPr>
      </a:lvl1pPr>
    </p:titleStyle>
    <p:bodyStyle>
      <a:lvl1pPr marL="531397" indent="-531397"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1pPr>
      <a:lvl2pPr marL="1151358" indent="-442829"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2pPr>
      <a:lvl3pPr marL="1771320" indent="-354264"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3pPr>
      <a:lvl4pPr marL="2479848" indent="-354264"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4pPr>
      <a:lvl5pPr marL="3188376" indent="-354264"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5pPr>
      <a:lvl6pPr marL="3896903"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6pPr>
      <a:lvl7pPr marL="4605432"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7pPr>
      <a:lvl8pPr marL="5313960"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8pPr>
      <a:lvl9pPr marL="602248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738109" y="432555"/>
            <a:ext cx="13285947" cy="1800224"/>
          </a:xfrm>
          <a:prstGeom prst="rect">
            <a:avLst/>
          </a:prstGeom>
        </p:spPr>
        <p:txBody>
          <a:bodyPr vert="horz" lIns="141705" tIns="70853" rIns="141705" bIns="70853"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738109" y="2520318"/>
            <a:ext cx="13285947" cy="7128391"/>
          </a:xfrm>
          <a:prstGeom prst="rect">
            <a:avLst/>
          </a:prstGeom>
        </p:spPr>
        <p:txBody>
          <a:bodyPr vert="horz" lIns="141705" tIns="70853" rIns="141705" bIns="70853"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738112" y="10011252"/>
            <a:ext cx="3444504" cy="575072"/>
          </a:xfrm>
          <a:prstGeom prst="rect">
            <a:avLst/>
          </a:prstGeom>
        </p:spPr>
        <p:txBody>
          <a:bodyPr vert="horz" lIns="141705" tIns="70853" rIns="141705" bIns="70853" rtlCol="0" anchor="ctr"/>
          <a:lstStyle>
            <a:lvl1pPr algn="l">
              <a:defRPr sz="1900">
                <a:solidFill>
                  <a:schemeClr val="tx1">
                    <a:tint val="75000"/>
                  </a:schemeClr>
                </a:solidFill>
              </a:defRPr>
            </a:lvl1pPr>
          </a:lstStyle>
          <a:p>
            <a:fld id="{B5A9AB4E-1300-4DED-89F3-977F9E5F9BAC}"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5043741" y="10011252"/>
            <a:ext cx="4674685" cy="575072"/>
          </a:xfrm>
          <a:prstGeom prst="rect">
            <a:avLst/>
          </a:prstGeom>
        </p:spPr>
        <p:txBody>
          <a:bodyPr vert="horz" lIns="141705" tIns="70853" rIns="141705" bIns="70853" rtlCol="0" anchor="ctr"/>
          <a:lstStyle>
            <a:lvl1pPr algn="ctr">
              <a:defRPr sz="1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10579553" y="10011252"/>
            <a:ext cx="3444504" cy="575072"/>
          </a:xfrm>
          <a:prstGeom prst="rect">
            <a:avLst/>
          </a:prstGeom>
        </p:spPr>
        <p:txBody>
          <a:bodyPr vert="horz" lIns="141705" tIns="70853" rIns="141705" bIns="70853" rtlCol="0" anchor="ctr"/>
          <a:lstStyle>
            <a:lvl1pPr algn="r">
              <a:defRPr sz="1900">
                <a:solidFill>
                  <a:schemeClr val="tx1">
                    <a:tint val="75000"/>
                  </a:schemeClr>
                </a:solidFill>
              </a:defRPr>
            </a:lvl1p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245810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sldNum="0" hdr="0" ftr="0" dt="0"/>
  <p:txStyles>
    <p:titleStyle>
      <a:lvl1pPr algn="ctr" defTabSz="1417056" rtl="0" eaLnBrk="1" latinLnBrk="0" hangingPunct="1">
        <a:spcBef>
          <a:spcPct val="0"/>
        </a:spcBef>
        <a:buNone/>
        <a:defRPr kumimoji="1" sz="6900" kern="1200">
          <a:solidFill>
            <a:schemeClr val="tx1"/>
          </a:solidFill>
          <a:latin typeface="+mj-lt"/>
          <a:ea typeface="+mj-ea"/>
          <a:cs typeface="+mj-cs"/>
        </a:defRPr>
      </a:lvl1pPr>
    </p:titleStyle>
    <p:bodyStyle>
      <a:lvl1pPr marL="531397" indent="-531397" algn="l" defTabSz="1417056" rtl="0" eaLnBrk="1" latinLnBrk="0" hangingPunct="1">
        <a:spcBef>
          <a:spcPct val="20000"/>
        </a:spcBef>
        <a:buFont typeface="Arial" pitchFamily="34" charset="0"/>
        <a:buChar char="•"/>
        <a:defRPr kumimoji="1" sz="4900" kern="1200">
          <a:solidFill>
            <a:schemeClr val="tx1"/>
          </a:solidFill>
          <a:latin typeface="+mn-lt"/>
          <a:ea typeface="+mn-ea"/>
          <a:cs typeface="+mn-cs"/>
        </a:defRPr>
      </a:lvl1pPr>
      <a:lvl2pPr marL="1151358" indent="-442829"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2pPr>
      <a:lvl3pPr marL="1771320" indent="-354264" algn="l" defTabSz="1417056" rtl="0" eaLnBrk="1" latinLnBrk="0" hangingPunct="1">
        <a:spcBef>
          <a:spcPct val="20000"/>
        </a:spcBef>
        <a:buFont typeface="Arial" pitchFamily="34" charset="0"/>
        <a:buChar char="•"/>
        <a:defRPr kumimoji="1" sz="3700" kern="1200">
          <a:solidFill>
            <a:schemeClr val="tx1"/>
          </a:solidFill>
          <a:latin typeface="+mn-lt"/>
          <a:ea typeface="+mn-ea"/>
          <a:cs typeface="+mn-cs"/>
        </a:defRPr>
      </a:lvl3pPr>
      <a:lvl4pPr marL="247984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4pPr>
      <a:lvl5pPr marL="3188376"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5pPr>
      <a:lvl6pPr marL="3896903"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6pPr>
      <a:lvl7pPr marL="4605432"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7pPr>
      <a:lvl8pPr marL="5313960"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8pPr>
      <a:lvl9pPr marL="602248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738109" y="432555"/>
            <a:ext cx="13285947" cy="1800224"/>
          </a:xfrm>
          <a:prstGeom prst="rect">
            <a:avLst/>
          </a:prstGeom>
        </p:spPr>
        <p:txBody>
          <a:bodyPr vert="horz" lIns="141705" tIns="70853" rIns="141705" bIns="70853"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738109" y="2520318"/>
            <a:ext cx="13285947" cy="7128391"/>
          </a:xfrm>
          <a:prstGeom prst="rect">
            <a:avLst/>
          </a:prstGeom>
        </p:spPr>
        <p:txBody>
          <a:bodyPr vert="horz" lIns="141705" tIns="70853" rIns="141705" bIns="70853"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738112" y="10011252"/>
            <a:ext cx="3444504" cy="575072"/>
          </a:xfrm>
          <a:prstGeom prst="rect">
            <a:avLst/>
          </a:prstGeom>
        </p:spPr>
        <p:txBody>
          <a:bodyPr vert="horz" lIns="141705" tIns="70853" rIns="141705" bIns="70853" rtlCol="0" anchor="ctr"/>
          <a:lstStyle>
            <a:lvl1pPr algn="l">
              <a:defRPr sz="1900">
                <a:solidFill>
                  <a:schemeClr val="tx1">
                    <a:tint val="75000"/>
                  </a:schemeClr>
                </a:solidFill>
              </a:defRPr>
            </a:lvl1pPr>
          </a:lstStyle>
          <a:p>
            <a:fld id="{E9551FD9-E1C1-4EEF-B466-92B459A8FA4F}"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5043741" y="10011252"/>
            <a:ext cx="4674685" cy="575072"/>
          </a:xfrm>
          <a:prstGeom prst="rect">
            <a:avLst/>
          </a:prstGeom>
        </p:spPr>
        <p:txBody>
          <a:bodyPr vert="horz" lIns="141705" tIns="70853" rIns="141705" bIns="70853" rtlCol="0" anchor="ctr"/>
          <a:lstStyle>
            <a:lvl1pPr algn="ctr">
              <a:defRPr sz="1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10579553" y="10011252"/>
            <a:ext cx="3444504" cy="575072"/>
          </a:xfrm>
          <a:prstGeom prst="rect">
            <a:avLst/>
          </a:prstGeom>
        </p:spPr>
        <p:txBody>
          <a:bodyPr vert="horz" lIns="141705" tIns="70853" rIns="141705" bIns="70853" rtlCol="0" anchor="ctr"/>
          <a:lstStyle>
            <a:lvl1pPr algn="r">
              <a:defRPr sz="1900">
                <a:solidFill>
                  <a:schemeClr val="tx1">
                    <a:tint val="75000"/>
                  </a:schemeClr>
                </a:solidFill>
              </a:defRPr>
            </a:lvl1p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121459"/>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hf sldNum="0" hdr="0" ftr="0" dt="0"/>
  <p:txStyles>
    <p:titleStyle>
      <a:lvl1pPr algn="ctr" defTabSz="1417056" rtl="0" eaLnBrk="1" latinLnBrk="0" hangingPunct="1">
        <a:spcBef>
          <a:spcPct val="0"/>
        </a:spcBef>
        <a:buNone/>
        <a:defRPr kumimoji="1" sz="6900" kern="1200">
          <a:solidFill>
            <a:schemeClr val="tx1"/>
          </a:solidFill>
          <a:latin typeface="+mj-lt"/>
          <a:ea typeface="+mj-ea"/>
          <a:cs typeface="+mj-cs"/>
        </a:defRPr>
      </a:lvl1pPr>
    </p:titleStyle>
    <p:bodyStyle>
      <a:lvl1pPr marL="531397" indent="-531397" algn="l" defTabSz="1417056" rtl="0" eaLnBrk="1" latinLnBrk="0" hangingPunct="1">
        <a:spcBef>
          <a:spcPct val="20000"/>
        </a:spcBef>
        <a:buFont typeface="Arial" pitchFamily="34" charset="0"/>
        <a:buChar char="•"/>
        <a:defRPr kumimoji="1" sz="4900" kern="1200">
          <a:solidFill>
            <a:schemeClr val="tx1"/>
          </a:solidFill>
          <a:latin typeface="+mn-lt"/>
          <a:ea typeface="+mn-ea"/>
          <a:cs typeface="+mn-cs"/>
        </a:defRPr>
      </a:lvl1pPr>
      <a:lvl2pPr marL="1151358" indent="-442829"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2pPr>
      <a:lvl3pPr marL="1771320" indent="-354264" algn="l" defTabSz="1417056" rtl="0" eaLnBrk="1" latinLnBrk="0" hangingPunct="1">
        <a:spcBef>
          <a:spcPct val="20000"/>
        </a:spcBef>
        <a:buFont typeface="Arial" pitchFamily="34" charset="0"/>
        <a:buChar char="•"/>
        <a:defRPr kumimoji="1" sz="3700" kern="1200">
          <a:solidFill>
            <a:schemeClr val="tx1"/>
          </a:solidFill>
          <a:latin typeface="+mn-lt"/>
          <a:ea typeface="+mn-ea"/>
          <a:cs typeface="+mn-cs"/>
        </a:defRPr>
      </a:lvl3pPr>
      <a:lvl4pPr marL="247984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4pPr>
      <a:lvl5pPr marL="3188376"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5pPr>
      <a:lvl6pPr marL="3896903"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6pPr>
      <a:lvl7pPr marL="4605432"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7pPr>
      <a:lvl8pPr marL="5313960"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8pPr>
      <a:lvl9pPr marL="602248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738109" y="432555"/>
            <a:ext cx="13285947" cy="1800224"/>
          </a:xfrm>
          <a:prstGeom prst="rect">
            <a:avLst/>
          </a:prstGeom>
        </p:spPr>
        <p:txBody>
          <a:bodyPr vert="horz" lIns="141705" tIns="70853" rIns="141705" bIns="70853"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738109" y="2520318"/>
            <a:ext cx="13285947" cy="7128391"/>
          </a:xfrm>
          <a:prstGeom prst="rect">
            <a:avLst/>
          </a:prstGeom>
        </p:spPr>
        <p:txBody>
          <a:bodyPr vert="horz" lIns="141705" tIns="70853" rIns="141705" bIns="70853"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738112" y="10011252"/>
            <a:ext cx="3444504" cy="575072"/>
          </a:xfrm>
          <a:prstGeom prst="rect">
            <a:avLst/>
          </a:prstGeom>
        </p:spPr>
        <p:txBody>
          <a:bodyPr vert="horz" lIns="141705" tIns="70853" rIns="141705" bIns="70853" rtlCol="0" anchor="ctr"/>
          <a:lstStyle>
            <a:lvl1pPr algn="l">
              <a:defRPr sz="1900">
                <a:solidFill>
                  <a:schemeClr val="tx1">
                    <a:tint val="75000"/>
                  </a:schemeClr>
                </a:solidFill>
              </a:defRPr>
            </a:lvl1pPr>
          </a:lstStyle>
          <a:p>
            <a:fld id="{51F367B1-AB32-423E-A009-32C51839100E}"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5043741" y="10011252"/>
            <a:ext cx="4674685" cy="575072"/>
          </a:xfrm>
          <a:prstGeom prst="rect">
            <a:avLst/>
          </a:prstGeom>
        </p:spPr>
        <p:txBody>
          <a:bodyPr vert="horz" lIns="141705" tIns="70853" rIns="141705" bIns="70853" rtlCol="0" anchor="ctr"/>
          <a:lstStyle>
            <a:lvl1pPr algn="ctr">
              <a:defRPr sz="1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10579553" y="10011252"/>
            <a:ext cx="3444504" cy="575072"/>
          </a:xfrm>
          <a:prstGeom prst="rect">
            <a:avLst/>
          </a:prstGeom>
        </p:spPr>
        <p:txBody>
          <a:bodyPr vert="horz" lIns="141705" tIns="70853" rIns="141705" bIns="70853" rtlCol="0" anchor="ctr"/>
          <a:lstStyle>
            <a:lvl1pPr algn="r">
              <a:defRPr sz="1900">
                <a:solidFill>
                  <a:srgbClr val="FF0000"/>
                </a:solidFill>
                <a:latin typeface="Arial" panose="020B0604020202020204" pitchFamily="34" charset="0"/>
                <a:cs typeface="Arial" panose="020B0604020202020204" pitchFamily="34" charset="0"/>
              </a:defRPr>
            </a:lvl1pPr>
          </a:lstStyle>
          <a:p>
            <a:fld id="{D36DACA1-2177-4584-9BDA-D21C239B2EE5}" type="slidenum">
              <a:rPr lang="ja-JP" altLang="en-US" smtClean="0"/>
              <a:pPr/>
              <a:t>‹#›</a:t>
            </a:fld>
            <a:endParaRPr lang="ja-JP" altLang="en-US" dirty="0"/>
          </a:p>
        </p:txBody>
      </p:sp>
    </p:spTree>
    <p:extLst>
      <p:ext uri="{BB962C8B-B14F-4D97-AF65-F5344CB8AC3E}">
        <p14:creationId xmlns:p14="http://schemas.microsoft.com/office/powerpoint/2010/main" val="367660858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hf sldNum="0" hdr="0" ftr="0" dt="0"/>
  <p:txStyles>
    <p:titleStyle>
      <a:lvl1pPr algn="ctr" defTabSz="1417056" rtl="0" eaLnBrk="1" latinLnBrk="0" hangingPunct="1">
        <a:spcBef>
          <a:spcPct val="0"/>
        </a:spcBef>
        <a:buNone/>
        <a:defRPr kumimoji="1" sz="6900" kern="1200">
          <a:solidFill>
            <a:schemeClr val="tx1"/>
          </a:solidFill>
          <a:latin typeface="+mj-lt"/>
          <a:ea typeface="+mj-ea"/>
          <a:cs typeface="+mj-cs"/>
        </a:defRPr>
      </a:lvl1pPr>
    </p:titleStyle>
    <p:bodyStyle>
      <a:lvl1pPr marL="531397" indent="-531397" algn="l" defTabSz="1417056" rtl="0" eaLnBrk="1" latinLnBrk="0" hangingPunct="1">
        <a:spcBef>
          <a:spcPct val="20000"/>
        </a:spcBef>
        <a:buFont typeface="Arial" pitchFamily="34" charset="0"/>
        <a:buChar char="•"/>
        <a:defRPr kumimoji="1" sz="4900" kern="1200">
          <a:solidFill>
            <a:schemeClr val="tx1"/>
          </a:solidFill>
          <a:latin typeface="+mn-lt"/>
          <a:ea typeface="+mn-ea"/>
          <a:cs typeface="+mn-cs"/>
        </a:defRPr>
      </a:lvl1pPr>
      <a:lvl2pPr marL="1151358" indent="-442829"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2pPr>
      <a:lvl3pPr marL="1771320" indent="-354264" algn="l" defTabSz="1417056" rtl="0" eaLnBrk="1" latinLnBrk="0" hangingPunct="1">
        <a:spcBef>
          <a:spcPct val="20000"/>
        </a:spcBef>
        <a:buFont typeface="Arial" pitchFamily="34" charset="0"/>
        <a:buChar char="•"/>
        <a:defRPr kumimoji="1" sz="3700" kern="1200">
          <a:solidFill>
            <a:schemeClr val="tx1"/>
          </a:solidFill>
          <a:latin typeface="+mn-lt"/>
          <a:ea typeface="+mn-ea"/>
          <a:cs typeface="+mn-cs"/>
        </a:defRPr>
      </a:lvl3pPr>
      <a:lvl4pPr marL="247984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4pPr>
      <a:lvl5pPr marL="3188376"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5pPr>
      <a:lvl6pPr marL="3896903"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6pPr>
      <a:lvl7pPr marL="4605432"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7pPr>
      <a:lvl8pPr marL="5313960"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8pPr>
      <a:lvl9pPr marL="602248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10769205" y="6134102"/>
            <a:ext cx="3988328" cy="4187190"/>
            <a:chOff x="6687077" y="3259666"/>
            <a:chExt cx="2981857" cy="3208867"/>
          </a:xfrm>
        </p:grpSpPr>
        <p:cxnSp>
          <p:nvCxnSpPr>
            <p:cNvPr id="8" name="Straight Connector 7"/>
            <p:cNvCxnSpPr/>
            <p:nvPr/>
          </p:nvCxnSpPr>
          <p:spPr>
            <a:xfrm flipH="1">
              <a:off x="8756120" y="3259666"/>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6687077" y="3486677"/>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7772400" y="3581400"/>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7923214" y="3433394"/>
              <a:ext cx="1739738" cy="173974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8398935" y="3985317"/>
              <a:ext cx="1264017" cy="1264016"/>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861128" y="7080887"/>
            <a:ext cx="10582241" cy="2400300"/>
          </a:xfrm>
          <a:prstGeom prst="rect">
            <a:avLst/>
          </a:prstGeom>
          <a:effectLst/>
        </p:spPr>
        <p:txBody>
          <a:bodyPr vert="horz" lIns="141705" tIns="70853" rIns="141705" bIns="70853"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61128" y="840108"/>
            <a:ext cx="10582241" cy="5934081"/>
          </a:xfrm>
          <a:prstGeom prst="rect">
            <a:avLst/>
          </a:prstGeom>
        </p:spPr>
        <p:txBody>
          <a:bodyPr vert="horz" lIns="141705" tIns="70853" rIns="141705" bIns="70853" rtlCol="0" anchor="ctr">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11995463" y="9721222"/>
            <a:ext cx="1938039" cy="575072"/>
          </a:xfrm>
          <a:prstGeom prst="rect">
            <a:avLst/>
          </a:prstGeom>
        </p:spPr>
        <p:txBody>
          <a:bodyPr vert="horz" lIns="141705" tIns="70853" rIns="141705" bIns="70853" rtlCol="0" anchor="t"/>
          <a:lstStyle>
            <a:lvl1pPr algn="r">
              <a:defRPr sz="1400" b="0" i="0">
                <a:solidFill>
                  <a:schemeClr val="bg2">
                    <a:lumMod val="50000"/>
                  </a:schemeClr>
                </a:solidFill>
                <a:effectLst/>
                <a:latin typeface="+mn-lt"/>
              </a:defRPr>
            </a:lvl1pPr>
          </a:lstStyle>
          <a:p>
            <a:fld id="{B2933837-1F31-44FB-A45C-4B6DCCC27A53}" type="datetime1">
              <a:rPr lang="ja-JP" altLang="en-US" smtClean="0">
                <a:solidFill>
                  <a:srgbClr val="146194">
                    <a:lumMod val="50000"/>
                  </a:srgbClr>
                </a:solidFill>
              </a:rPr>
              <a:t>2023/8/15</a:t>
            </a:fld>
            <a:endParaRPr lang="ja-JP" altLang="en-US">
              <a:solidFill>
                <a:srgbClr val="146194">
                  <a:lumMod val="50000"/>
                </a:srgbClr>
              </a:solidFill>
            </a:endParaRPr>
          </a:p>
        </p:txBody>
      </p:sp>
      <p:sp>
        <p:nvSpPr>
          <p:cNvPr id="5" name="Footer Placeholder 4"/>
          <p:cNvSpPr>
            <a:spLocks noGrp="1"/>
          </p:cNvSpPr>
          <p:nvPr>
            <p:ph type="ftr" sz="quarter" idx="3"/>
          </p:nvPr>
        </p:nvSpPr>
        <p:spPr>
          <a:xfrm>
            <a:off x="861127" y="9721217"/>
            <a:ext cx="9382505" cy="575072"/>
          </a:xfrm>
          <a:prstGeom prst="rect">
            <a:avLst/>
          </a:prstGeom>
        </p:spPr>
        <p:txBody>
          <a:bodyPr vert="horz" lIns="141705" tIns="70853" rIns="141705" bIns="70853" rtlCol="0" anchor="t"/>
          <a:lstStyle>
            <a:lvl1pPr algn="l">
              <a:defRPr sz="1400" b="0" i="0">
                <a:solidFill>
                  <a:schemeClr val="bg2">
                    <a:lumMod val="50000"/>
                  </a:schemeClr>
                </a:solidFill>
                <a:effectLst/>
                <a:latin typeface="+mn-lt"/>
              </a:defRPr>
            </a:lvl1pPr>
          </a:lstStyle>
          <a:p>
            <a:endParaRPr lang="ja-JP" altLang="en-US">
              <a:solidFill>
                <a:srgbClr val="146194">
                  <a:lumMod val="50000"/>
                </a:srgbClr>
              </a:solidFill>
            </a:endParaRPr>
          </a:p>
        </p:txBody>
      </p:sp>
      <p:sp>
        <p:nvSpPr>
          <p:cNvPr id="6" name="Slide Number Placeholder 5"/>
          <p:cNvSpPr>
            <a:spLocks noGrp="1"/>
          </p:cNvSpPr>
          <p:nvPr>
            <p:ph type="sldNum" sz="quarter" idx="4"/>
          </p:nvPr>
        </p:nvSpPr>
        <p:spPr>
          <a:xfrm>
            <a:off x="12551112" y="8786108"/>
            <a:ext cx="1383397" cy="1055131"/>
          </a:xfrm>
          <a:prstGeom prst="rect">
            <a:avLst/>
          </a:prstGeom>
        </p:spPr>
        <p:txBody>
          <a:bodyPr vert="horz" lIns="141705" tIns="70853" rIns="141705" bIns="70853" rtlCol="0" anchor="b"/>
          <a:lstStyle>
            <a:lvl1pPr algn="r">
              <a:defRPr sz="4300" b="0" i="0">
                <a:solidFill>
                  <a:schemeClr val="bg2">
                    <a:lumMod val="50000"/>
                  </a:schemeClr>
                </a:solidFill>
                <a:effectLst/>
                <a:latin typeface="+mn-lt"/>
              </a:defRPr>
            </a:lvl1pPr>
          </a:lstStyle>
          <a:p>
            <a:fld id="{9868EE66-61E4-4A5F-B183-18E950505AE2}" type="slidenum">
              <a:rPr lang="ja-JP" altLang="en-US" smtClean="0">
                <a:solidFill>
                  <a:srgbClr val="146194">
                    <a:lumMod val="50000"/>
                  </a:srgbClr>
                </a:solidFill>
              </a:rPr>
              <a:pPr/>
              <a:t>‹#›</a:t>
            </a:fld>
            <a:endParaRPr lang="ja-JP" altLang="en-US">
              <a:solidFill>
                <a:srgbClr val="146194">
                  <a:lumMod val="50000"/>
                </a:srgbClr>
              </a:solidFill>
            </a:endParaRPr>
          </a:p>
        </p:txBody>
      </p:sp>
    </p:spTree>
    <p:extLst>
      <p:ext uri="{BB962C8B-B14F-4D97-AF65-F5344CB8AC3E}">
        <p14:creationId xmlns:p14="http://schemas.microsoft.com/office/powerpoint/2010/main" val="4016454142"/>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 id="2147483833" r:id="rId16"/>
    <p:sldLayoutId id="2147483834" r:id="rId17"/>
  </p:sldLayoutIdLst>
  <p:hf sldNum="0" hdr="0" ftr="0" dt="0"/>
  <p:txStyles>
    <p:titleStyle>
      <a:lvl1pPr algn="l" defTabSz="708527" rtl="0" eaLnBrk="1" latinLnBrk="0" hangingPunct="1">
        <a:spcBef>
          <a:spcPct val="0"/>
        </a:spcBef>
        <a:buNone/>
        <a:defRPr kumimoji="1" sz="4900" kern="1200" cap="all">
          <a:ln w="3175" cmpd="sng">
            <a:noFill/>
          </a:ln>
          <a:solidFill>
            <a:schemeClr val="tx1"/>
          </a:solidFill>
          <a:effectLst/>
          <a:latin typeface="+mj-lt"/>
          <a:ea typeface="+mj-ea"/>
          <a:cs typeface="+mj-cs"/>
        </a:defRPr>
      </a:lvl1pPr>
      <a:lvl2pPr eaLnBrk="1" hangingPunct="1">
        <a:defRPr kumimoji="1">
          <a:solidFill>
            <a:schemeClr val="tx2"/>
          </a:solidFill>
        </a:defRPr>
      </a:lvl2pPr>
      <a:lvl3pPr eaLnBrk="1" hangingPunct="1">
        <a:defRPr kumimoji="1">
          <a:solidFill>
            <a:schemeClr val="tx2"/>
          </a:solidFill>
        </a:defRPr>
      </a:lvl3pPr>
      <a:lvl4pPr eaLnBrk="1" hangingPunct="1">
        <a:defRPr kumimoji="1">
          <a:solidFill>
            <a:schemeClr val="tx2"/>
          </a:solidFill>
        </a:defRPr>
      </a:lvl4pPr>
      <a:lvl5pPr eaLnBrk="1" hangingPunct="1">
        <a:defRPr kumimoji="1">
          <a:solidFill>
            <a:schemeClr val="tx2"/>
          </a:solidFill>
        </a:defRPr>
      </a:lvl5pPr>
      <a:lvl6pPr eaLnBrk="1" hangingPunct="1">
        <a:defRPr kumimoji="1">
          <a:solidFill>
            <a:schemeClr val="tx2"/>
          </a:solidFill>
        </a:defRPr>
      </a:lvl6pPr>
      <a:lvl7pPr eaLnBrk="1" hangingPunct="1">
        <a:defRPr kumimoji="1">
          <a:solidFill>
            <a:schemeClr val="tx2"/>
          </a:solidFill>
        </a:defRPr>
      </a:lvl7pPr>
      <a:lvl8pPr eaLnBrk="1" hangingPunct="1">
        <a:defRPr kumimoji="1">
          <a:solidFill>
            <a:schemeClr val="tx2"/>
          </a:solidFill>
        </a:defRPr>
      </a:lvl8pPr>
      <a:lvl9pPr eaLnBrk="1" hangingPunct="1">
        <a:defRPr kumimoji="1">
          <a:solidFill>
            <a:schemeClr val="tx2"/>
          </a:solidFill>
        </a:defRPr>
      </a:lvl9pPr>
    </p:titleStyle>
    <p:bodyStyle>
      <a:lvl1pPr marL="442829" indent="-442829"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3200" kern="1200" cap="none">
          <a:solidFill>
            <a:schemeClr val="bg2">
              <a:lumMod val="75000"/>
            </a:schemeClr>
          </a:solidFill>
          <a:effectLst/>
          <a:latin typeface="+mn-lt"/>
          <a:ea typeface="+mn-ea"/>
          <a:cs typeface="+mn-cs"/>
        </a:defRPr>
      </a:lvl1pPr>
      <a:lvl2pPr marL="1151358" indent="-442829"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900" kern="1200" cap="none">
          <a:solidFill>
            <a:schemeClr val="bg2">
              <a:lumMod val="75000"/>
            </a:schemeClr>
          </a:solidFill>
          <a:effectLst/>
          <a:latin typeface="+mn-lt"/>
          <a:ea typeface="+mn-ea"/>
          <a:cs typeface="+mn-cs"/>
        </a:defRPr>
      </a:lvl2pPr>
      <a:lvl3pPr marL="1859886" indent="-442829"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600" kern="1200" cap="none">
          <a:solidFill>
            <a:schemeClr val="bg2">
              <a:lumMod val="75000"/>
            </a:schemeClr>
          </a:solidFill>
          <a:effectLst/>
          <a:latin typeface="+mn-lt"/>
          <a:ea typeface="+mn-ea"/>
          <a:cs typeface="+mn-cs"/>
        </a:defRPr>
      </a:lvl3pPr>
      <a:lvl4pPr marL="2391283" indent="-265698"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200" kern="1200" cap="none">
          <a:solidFill>
            <a:schemeClr val="bg2">
              <a:lumMod val="75000"/>
            </a:schemeClr>
          </a:solidFill>
          <a:effectLst/>
          <a:latin typeface="+mn-lt"/>
          <a:ea typeface="+mn-ea"/>
          <a:cs typeface="+mn-cs"/>
        </a:defRPr>
      </a:lvl4pPr>
      <a:lvl5pPr marL="3099810" indent="-265698"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200" kern="1200" cap="none">
          <a:solidFill>
            <a:schemeClr val="bg2">
              <a:lumMod val="75000"/>
            </a:schemeClr>
          </a:solidFill>
          <a:effectLst/>
          <a:latin typeface="+mn-lt"/>
          <a:ea typeface="+mn-ea"/>
          <a:cs typeface="+mn-cs"/>
        </a:defRPr>
      </a:lvl5pPr>
      <a:lvl6pPr marL="3896903" indent="-354264"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200" kern="1200" cap="none">
          <a:solidFill>
            <a:schemeClr val="bg2">
              <a:lumMod val="75000"/>
            </a:schemeClr>
          </a:solidFill>
          <a:effectLst/>
          <a:latin typeface="+mn-lt"/>
          <a:ea typeface="+mn-ea"/>
          <a:cs typeface="+mn-cs"/>
        </a:defRPr>
      </a:lvl6pPr>
      <a:lvl7pPr marL="4605432" indent="-354264"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200" kern="1200" cap="none">
          <a:solidFill>
            <a:schemeClr val="bg2">
              <a:lumMod val="75000"/>
            </a:schemeClr>
          </a:solidFill>
          <a:effectLst/>
          <a:latin typeface="+mn-lt"/>
          <a:ea typeface="+mn-ea"/>
          <a:cs typeface="+mn-cs"/>
        </a:defRPr>
      </a:lvl7pPr>
      <a:lvl8pPr marL="5313960" indent="-354264"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200" kern="1200" cap="none">
          <a:solidFill>
            <a:schemeClr val="bg2">
              <a:lumMod val="75000"/>
            </a:schemeClr>
          </a:solidFill>
          <a:effectLst/>
          <a:latin typeface="+mn-lt"/>
          <a:ea typeface="+mn-ea"/>
          <a:cs typeface="+mn-cs"/>
        </a:defRPr>
      </a:lvl8pPr>
      <a:lvl9pPr marL="6022488" indent="-354264" algn="l" defTabSz="708527" rtl="0" eaLnBrk="1" latinLnBrk="0" hangingPunct="1">
        <a:spcBef>
          <a:spcPct val="20000"/>
        </a:spcBef>
        <a:spcAft>
          <a:spcPts val="929"/>
        </a:spcAft>
        <a:buClr>
          <a:schemeClr val="tx1"/>
        </a:buClr>
        <a:buSzPct val="80000"/>
        <a:buFont typeface="Wingdings 3" panose="05040102010807070707" pitchFamily="18" charset="2"/>
        <a:buChar char=""/>
        <a:defRPr kumimoji="1" sz="2200" kern="1200" cap="none">
          <a:solidFill>
            <a:schemeClr val="bg2">
              <a:lumMod val="75000"/>
            </a:schemeClr>
          </a:solidFill>
          <a:effectLst/>
          <a:latin typeface="+mn-lt"/>
          <a:ea typeface="+mn-ea"/>
          <a:cs typeface="+mn-cs"/>
        </a:defRPr>
      </a:lvl9pPr>
    </p:bodyStyle>
    <p:otherStyle>
      <a:defPPr>
        <a:defRPr lang="en-US"/>
      </a:defPPr>
      <a:lvl1pPr marL="0" algn="l" defTabSz="708527" rtl="0" eaLnBrk="1" latinLnBrk="0" hangingPunct="1">
        <a:defRPr kumimoji="1" sz="2900" kern="1200">
          <a:solidFill>
            <a:schemeClr val="tx1"/>
          </a:solidFill>
          <a:latin typeface="+mn-lt"/>
          <a:ea typeface="+mn-ea"/>
          <a:cs typeface="+mn-cs"/>
        </a:defRPr>
      </a:lvl1pPr>
      <a:lvl2pPr marL="708527" algn="l" defTabSz="708527" rtl="0" eaLnBrk="1" latinLnBrk="0" hangingPunct="1">
        <a:defRPr kumimoji="1" sz="2900" kern="1200">
          <a:solidFill>
            <a:schemeClr val="tx1"/>
          </a:solidFill>
          <a:latin typeface="+mn-lt"/>
          <a:ea typeface="+mn-ea"/>
          <a:cs typeface="+mn-cs"/>
        </a:defRPr>
      </a:lvl2pPr>
      <a:lvl3pPr marL="1417056" algn="l" defTabSz="708527" rtl="0" eaLnBrk="1" latinLnBrk="0" hangingPunct="1">
        <a:defRPr kumimoji="1" sz="2900" kern="1200">
          <a:solidFill>
            <a:schemeClr val="tx1"/>
          </a:solidFill>
          <a:latin typeface="+mn-lt"/>
          <a:ea typeface="+mn-ea"/>
          <a:cs typeface="+mn-cs"/>
        </a:defRPr>
      </a:lvl3pPr>
      <a:lvl4pPr marL="2125584" algn="l" defTabSz="708527" rtl="0" eaLnBrk="1" latinLnBrk="0" hangingPunct="1">
        <a:defRPr kumimoji="1" sz="2900" kern="1200">
          <a:solidFill>
            <a:schemeClr val="tx1"/>
          </a:solidFill>
          <a:latin typeface="+mn-lt"/>
          <a:ea typeface="+mn-ea"/>
          <a:cs typeface="+mn-cs"/>
        </a:defRPr>
      </a:lvl4pPr>
      <a:lvl5pPr marL="2834112" algn="l" defTabSz="708527" rtl="0" eaLnBrk="1" latinLnBrk="0" hangingPunct="1">
        <a:defRPr kumimoji="1" sz="2900" kern="1200">
          <a:solidFill>
            <a:schemeClr val="tx1"/>
          </a:solidFill>
          <a:latin typeface="+mn-lt"/>
          <a:ea typeface="+mn-ea"/>
          <a:cs typeface="+mn-cs"/>
        </a:defRPr>
      </a:lvl5pPr>
      <a:lvl6pPr marL="3542640" algn="l" defTabSz="708527" rtl="0" eaLnBrk="1" latinLnBrk="0" hangingPunct="1">
        <a:defRPr kumimoji="1" sz="2900" kern="1200">
          <a:solidFill>
            <a:schemeClr val="tx1"/>
          </a:solidFill>
          <a:latin typeface="+mn-lt"/>
          <a:ea typeface="+mn-ea"/>
          <a:cs typeface="+mn-cs"/>
        </a:defRPr>
      </a:lvl6pPr>
      <a:lvl7pPr marL="4251168" algn="l" defTabSz="708527" rtl="0" eaLnBrk="1" latinLnBrk="0" hangingPunct="1">
        <a:defRPr kumimoji="1" sz="2900" kern="1200">
          <a:solidFill>
            <a:schemeClr val="tx1"/>
          </a:solidFill>
          <a:latin typeface="+mn-lt"/>
          <a:ea typeface="+mn-ea"/>
          <a:cs typeface="+mn-cs"/>
        </a:defRPr>
      </a:lvl7pPr>
      <a:lvl8pPr marL="4959696" algn="l" defTabSz="708527" rtl="0" eaLnBrk="1" latinLnBrk="0" hangingPunct="1">
        <a:defRPr kumimoji="1" sz="2900" kern="1200">
          <a:solidFill>
            <a:schemeClr val="tx1"/>
          </a:solidFill>
          <a:latin typeface="+mn-lt"/>
          <a:ea typeface="+mn-ea"/>
          <a:cs typeface="+mn-cs"/>
        </a:defRPr>
      </a:lvl8pPr>
      <a:lvl9pPr marL="5668223" algn="l" defTabSz="708527" rtl="0" eaLnBrk="1" latinLnBrk="0" hangingPunct="1">
        <a:defRPr kumimoji="1" sz="29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738109" y="432555"/>
            <a:ext cx="13285947" cy="1800224"/>
          </a:xfrm>
          <a:prstGeom prst="rect">
            <a:avLst/>
          </a:prstGeom>
        </p:spPr>
        <p:txBody>
          <a:bodyPr vert="horz" lIns="141705" tIns="70853" rIns="141705" bIns="70853"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738109" y="2520318"/>
            <a:ext cx="13285947" cy="7128391"/>
          </a:xfrm>
          <a:prstGeom prst="rect">
            <a:avLst/>
          </a:prstGeom>
        </p:spPr>
        <p:txBody>
          <a:bodyPr vert="horz" lIns="141705" tIns="70853" rIns="141705" bIns="70853"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 3"/>
          <p:cNvSpPr>
            <a:spLocks noGrp="1"/>
          </p:cNvSpPr>
          <p:nvPr>
            <p:ph type="dt" sz="half" idx="2"/>
          </p:nvPr>
        </p:nvSpPr>
        <p:spPr>
          <a:xfrm>
            <a:off x="738112" y="10011252"/>
            <a:ext cx="3444504" cy="575072"/>
          </a:xfrm>
          <a:prstGeom prst="rect">
            <a:avLst/>
          </a:prstGeom>
        </p:spPr>
        <p:txBody>
          <a:bodyPr vert="horz" lIns="141705" tIns="70853" rIns="141705" bIns="70853" rtlCol="0" anchor="ctr"/>
          <a:lstStyle>
            <a:lvl1pPr algn="l">
              <a:defRPr sz="1900">
                <a:solidFill>
                  <a:schemeClr val="tx1">
                    <a:tint val="75000"/>
                  </a:schemeClr>
                </a:solidFill>
              </a:defRPr>
            </a:lvl1pPr>
          </a:lstStyle>
          <a:p>
            <a:fld id="{10D87A46-9B12-4809-AB46-B9FF4A7EE38A}" type="datetime1">
              <a:rPr lang="ja-JP" altLang="en-US" smtClean="0">
                <a:solidFill>
                  <a:prstClr val="black">
                    <a:tint val="75000"/>
                  </a:prstClr>
                </a:solidFill>
              </a:rPr>
              <a:t>2023/8/15</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5043741" y="10011252"/>
            <a:ext cx="4674685" cy="575072"/>
          </a:xfrm>
          <a:prstGeom prst="rect">
            <a:avLst/>
          </a:prstGeom>
        </p:spPr>
        <p:txBody>
          <a:bodyPr vert="horz" lIns="141705" tIns="70853" rIns="141705" bIns="70853" rtlCol="0" anchor="ctr"/>
          <a:lstStyle>
            <a:lvl1pPr algn="ctr">
              <a:defRPr sz="1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10579553" y="10011252"/>
            <a:ext cx="3444504" cy="575072"/>
          </a:xfrm>
          <a:prstGeom prst="rect">
            <a:avLst/>
          </a:prstGeom>
        </p:spPr>
        <p:txBody>
          <a:bodyPr vert="horz" lIns="141705" tIns="70853" rIns="141705" bIns="70853" rtlCol="0" anchor="ctr"/>
          <a:lstStyle>
            <a:lvl1pPr algn="r">
              <a:defRPr sz="1900">
                <a:solidFill>
                  <a:schemeClr val="tx1">
                    <a:tint val="75000"/>
                  </a:schemeClr>
                </a:solidFill>
              </a:defRPr>
            </a:lvl1pPr>
          </a:lstStyle>
          <a:p>
            <a:fld id="{D36DACA1-2177-4584-9BDA-D21C239B2EE5}"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12954077"/>
      </p:ext>
    </p:extLst>
  </p:cSld>
  <p:clrMap bg1="lt1" tx1="dk1" bg2="lt2" tx2="dk2" accent1="accent1" accent2="accent2" accent3="accent3" accent4="accent4" accent5="accent5" accent6="accent6" hlink="hlink" folHlink="folHlink"/>
  <p:sldLayoutIdLst>
    <p:sldLayoutId id="2147483848" r:id="rId1"/>
    <p:sldLayoutId id="2147483849" r:id="rId2"/>
    <p:sldLayoutId id="2147483850" r:id="rId3"/>
    <p:sldLayoutId id="2147483851" r:id="rId4"/>
    <p:sldLayoutId id="2147483852" r:id="rId5"/>
    <p:sldLayoutId id="2147483853" r:id="rId6"/>
    <p:sldLayoutId id="2147483854" r:id="rId7"/>
    <p:sldLayoutId id="2147483855" r:id="rId8"/>
    <p:sldLayoutId id="2147483856" r:id="rId9"/>
    <p:sldLayoutId id="2147483857" r:id="rId10"/>
    <p:sldLayoutId id="2147483858" r:id="rId11"/>
  </p:sldLayoutIdLst>
  <p:hf sldNum="0" hdr="0" ftr="0" dt="0"/>
  <p:txStyles>
    <p:titleStyle>
      <a:lvl1pPr algn="ctr" defTabSz="1417056" rtl="0" eaLnBrk="1" latinLnBrk="0" hangingPunct="1">
        <a:spcBef>
          <a:spcPct val="0"/>
        </a:spcBef>
        <a:buNone/>
        <a:defRPr kumimoji="1" sz="6900" kern="1200">
          <a:solidFill>
            <a:schemeClr val="tx1"/>
          </a:solidFill>
          <a:latin typeface="+mj-lt"/>
          <a:ea typeface="+mj-ea"/>
          <a:cs typeface="+mj-cs"/>
        </a:defRPr>
      </a:lvl1pPr>
    </p:titleStyle>
    <p:bodyStyle>
      <a:lvl1pPr marL="531397" indent="-531397" algn="l" defTabSz="1417056" rtl="0" eaLnBrk="1" latinLnBrk="0" hangingPunct="1">
        <a:spcBef>
          <a:spcPct val="20000"/>
        </a:spcBef>
        <a:buFont typeface="Arial" pitchFamily="34" charset="0"/>
        <a:buChar char="•"/>
        <a:defRPr kumimoji="1" sz="4900" kern="1200">
          <a:solidFill>
            <a:schemeClr val="tx1"/>
          </a:solidFill>
          <a:latin typeface="+mn-lt"/>
          <a:ea typeface="+mn-ea"/>
          <a:cs typeface="+mn-cs"/>
        </a:defRPr>
      </a:lvl1pPr>
      <a:lvl2pPr marL="1151358" indent="-442829" algn="l" defTabSz="1417056" rtl="0" eaLnBrk="1" latinLnBrk="0" hangingPunct="1">
        <a:spcBef>
          <a:spcPct val="20000"/>
        </a:spcBef>
        <a:buFont typeface="Arial" pitchFamily="34" charset="0"/>
        <a:buChar char="–"/>
        <a:defRPr kumimoji="1" sz="4300" kern="1200">
          <a:solidFill>
            <a:schemeClr val="tx1"/>
          </a:solidFill>
          <a:latin typeface="+mn-lt"/>
          <a:ea typeface="+mn-ea"/>
          <a:cs typeface="+mn-cs"/>
        </a:defRPr>
      </a:lvl2pPr>
      <a:lvl3pPr marL="1771320" indent="-354264" algn="l" defTabSz="1417056" rtl="0" eaLnBrk="1" latinLnBrk="0" hangingPunct="1">
        <a:spcBef>
          <a:spcPct val="20000"/>
        </a:spcBef>
        <a:buFont typeface="Arial" pitchFamily="34" charset="0"/>
        <a:buChar char="•"/>
        <a:defRPr kumimoji="1" sz="3700" kern="1200">
          <a:solidFill>
            <a:schemeClr val="tx1"/>
          </a:solidFill>
          <a:latin typeface="+mn-lt"/>
          <a:ea typeface="+mn-ea"/>
          <a:cs typeface="+mn-cs"/>
        </a:defRPr>
      </a:lvl3pPr>
      <a:lvl4pPr marL="247984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4pPr>
      <a:lvl5pPr marL="3188376"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5pPr>
      <a:lvl6pPr marL="3896903"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6pPr>
      <a:lvl7pPr marL="4605432"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7pPr>
      <a:lvl8pPr marL="5313960"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8pPr>
      <a:lvl9pPr marL="6022488" indent="-354264" algn="l" defTabSz="1417056" rtl="0" eaLnBrk="1" latinLnBrk="0" hangingPunct="1">
        <a:spcBef>
          <a:spcPct val="20000"/>
        </a:spcBef>
        <a:buFont typeface="Arial" pitchFamily="34" charset="0"/>
        <a:buChar char="•"/>
        <a:defRPr kumimoji="1" sz="3200" kern="1200">
          <a:solidFill>
            <a:schemeClr val="tx1"/>
          </a:solidFill>
          <a:latin typeface="+mn-lt"/>
          <a:ea typeface="+mn-ea"/>
          <a:cs typeface="+mn-cs"/>
        </a:defRPr>
      </a:lvl9pPr>
    </p:bodyStyle>
    <p:otherStyle>
      <a:defPPr>
        <a:defRPr lang="ja-JP"/>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1014904" y="575076"/>
            <a:ext cx="12732364" cy="2087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1705" tIns="70853" rIns="141705" bIns="70853" numCol="1" anchor="ctr" anchorCtr="0" compatLnSpc="1">
            <a:prstTxWarp prst="textNoShape">
              <a:avLst/>
            </a:prstTxWarp>
          </a:bodyPr>
          <a:lstStyle/>
          <a:p>
            <a:pPr lvl="0"/>
            <a:r>
              <a:rPr lang="ja-JP" altLang="en-US"/>
              <a:t>マスター タイトルの書式設定</a:t>
            </a:r>
            <a:endParaRPr lang="en-US" altLang="ja-JP"/>
          </a:p>
        </p:txBody>
      </p:sp>
      <p:sp>
        <p:nvSpPr>
          <p:cNvPr id="3075" name="Text Placeholder 2"/>
          <p:cNvSpPr>
            <a:spLocks noGrp="1"/>
          </p:cNvSpPr>
          <p:nvPr>
            <p:ph type="body" idx="1"/>
          </p:nvPr>
        </p:nvSpPr>
        <p:spPr bwMode="auto">
          <a:xfrm>
            <a:off x="1014904" y="2875360"/>
            <a:ext cx="12732364" cy="685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1705" tIns="70853" rIns="141705" bIns="70853"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ltLang="ja-JP"/>
          </a:p>
        </p:txBody>
      </p:sp>
      <p:sp>
        <p:nvSpPr>
          <p:cNvPr id="4" name="Date Placeholder 3"/>
          <p:cNvSpPr>
            <a:spLocks noGrp="1"/>
          </p:cNvSpPr>
          <p:nvPr>
            <p:ph type="dt" sz="half" idx="2"/>
          </p:nvPr>
        </p:nvSpPr>
        <p:spPr>
          <a:xfrm>
            <a:off x="1014899" y="10011252"/>
            <a:ext cx="3321487" cy="575072"/>
          </a:xfrm>
          <a:prstGeom prst="rect">
            <a:avLst/>
          </a:prstGeom>
        </p:spPr>
        <p:txBody>
          <a:bodyPr vert="horz" lIns="141705" tIns="70853" rIns="141705" bIns="70853" rtlCol="0" anchor="ctr"/>
          <a:lstStyle>
            <a:lvl1pPr algn="l">
              <a:defRPr sz="1900">
                <a:solidFill>
                  <a:schemeClr val="tx1">
                    <a:tint val="75000"/>
                  </a:schemeClr>
                </a:solidFill>
                <a:latin typeface="Arial" panose="020B0604020202020204" pitchFamily="34" charset="0"/>
                <a:ea typeface="ＭＳ Ｐゴシック" panose="020B0600070205080204" pitchFamily="50" charset="-128"/>
              </a:defRPr>
            </a:lvl1pPr>
          </a:lstStyle>
          <a:p>
            <a:pPr eaLnBrk="0" fontAlgn="base" hangingPunct="0">
              <a:spcBef>
                <a:spcPct val="0"/>
              </a:spcBef>
              <a:spcAft>
                <a:spcPct val="0"/>
              </a:spcAft>
              <a:defRPr/>
            </a:pPr>
            <a:fld id="{15EAEDC6-240B-41B5-A578-B3D4558DCE91}" type="datetime1">
              <a:rPr lang="ja-JP" altLang="en-US" smtClean="0">
                <a:solidFill>
                  <a:prstClr val="black">
                    <a:tint val="75000"/>
                  </a:prstClr>
                </a:solidFill>
              </a:rPr>
              <a:t>2023/8/15</a:t>
            </a:fld>
            <a:endParaRPr lang="en-US" altLang="ja-JP">
              <a:solidFill>
                <a:prstClr val="black">
                  <a:tint val="75000"/>
                </a:prstClr>
              </a:solidFill>
            </a:endParaRPr>
          </a:p>
        </p:txBody>
      </p:sp>
      <p:sp>
        <p:nvSpPr>
          <p:cNvPr id="5" name="Footer Placeholder 4"/>
          <p:cNvSpPr>
            <a:spLocks noGrp="1"/>
          </p:cNvSpPr>
          <p:nvPr>
            <p:ph type="ftr" sz="quarter" idx="3"/>
          </p:nvPr>
        </p:nvSpPr>
        <p:spPr>
          <a:xfrm>
            <a:off x="4889969" y="10011252"/>
            <a:ext cx="4982229" cy="575072"/>
          </a:xfrm>
          <a:prstGeom prst="rect">
            <a:avLst/>
          </a:prstGeom>
        </p:spPr>
        <p:txBody>
          <a:bodyPr vert="horz" lIns="141705" tIns="70853" rIns="141705" bIns="70853" rtlCol="0" anchor="ctr"/>
          <a:lstStyle>
            <a:lvl1pPr algn="ctr">
              <a:defRPr sz="1900">
                <a:solidFill>
                  <a:schemeClr val="tx1">
                    <a:tint val="75000"/>
                  </a:schemeClr>
                </a:solidFill>
                <a:latin typeface="Arial" panose="020B0604020202020204" pitchFamily="34" charset="0"/>
                <a:ea typeface="ＭＳ Ｐゴシック" panose="020B0600070205080204" pitchFamily="50" charset="-128"/>
              </a:defRPr>
            </a:lvl1pPr>
          </a:lstStyle>
          <a:p>
            <a:pPr eaLnBrk="0" fontAlgn="base" hangingPunct="0">
              <a:spcBef>
                <a:spcPct val="0"/>
              </a:spcBef>
              <a:spcAft>
                <a:spcPct val="0"/>
              </a:spcAft>
              <a:defRPr/>
            </a:pPr>
            <a:endParaRPr lang="en-US" altLang="ja-JP">
              <a:solidFill>
                <a:prstClr val="black">
                  <a:tint val="75000"/>
                </a:prstClr>
              </a:solidFill>
            </a:endParaRPr>
          </a:p>
        </p:txBody>
      </p:sp>
      <p:sp>
        <p:nvSpPr>
          <p:cNvPr id="6" name="Slide Number Placeholder 5"/>
          <p:cNvSpPr>
            <a:spLocks noGrp="1"/>
          </p:cNvSpPr>
          <p:nvPr>
            <p:ph type="sldNum" sz="quarter" idx="4"/>
          </p:nvPr>
        </p:nvSpPr>
        <p:spPr>
          <a:xfrm>
            <a:off x="10425779" y="10011252"/>
            <a:ext cx="3321487" cy="575072"/>
          </a:xfrm>
          <a:prstGeom prst="rect">
            <a:avLst/>
          </a:prstGeom>
        </p:spPr>
        <p:txBody>
          <a:bodyPr vert="horz" wrap="square" lIns="141705" tIns="70853" rIns="141705" bIns="70853" numCol="1" anchor="ctr" anchorCtr="0" compatLnSpc="1">
            <a:prstTxWarp prst="textNoShape">
              <a:avLst/>
            </a:prstTxWarp>
          </a:bodyPr>
          <a:lstStyle>
            <a:lvl1pPr algn="r">
              <a:defRPr sz="1900">
                <a:solidFill>
                  <a:srgbClr val="898989"/>
                </a:solidFill>
              </a:defRPr>
            </a:lvl1pPr>
          </a:lstStyle>
          <a:p>
            <a:pPr eaLnBrk="0" fontAlgn="base" hangingPunct="0">
              <a:spcBef>
                <a:spcPct val="0"/>
              </a:spcBef>
              <a:spcAft>
                <a:spcPct val="0"/>
              </a:spcAft>
            </a:pPr>
            <a:fld id="{629A3B90-8F89-420A-B929-D7E56DCB2E1E}" type="slidenum">
              <a:rPr lang="en-US" altLang="ja-JP" smtClean="0">
                <a:latin typeface="Arial" charset="0"/>
              </a:rPr>
              <a:pPr eaLnBrk="0" fontAlgn="base" hangingPunct="0">
                <a:spcBef>
                  <a:spcPct val="0"/>
                </a:spcBef>
                <a:spcAft>
                  <a:spcPct val="0"/>
                </a:spcAft>
              </a:pPr>
              <a:t>‹#›</a:t>
            </a:fld>
            <a:endParaRPr lang="en-US" altLang="ja-JP">
              <a:latin typeface="Arial" charset="0"/>
            </a:endParaRPr>
          </a:p>
        </p:txBody>
      </p:sp>
    </p:spTree>
    <p:extLst>
      <p:ext uri="{BB962C8B-B14F-4D97-AF65-F5344CB8AC3E}">
        <p14:creationId xmlns:p14="http://schemas.microsoft.com/office/powerpoint/2010/main" val="1270596638"/>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Lst>
  <p:hf sldNum="0" hdr="0" ftr="0" dt="0"/>
  <p:txStyles>
    <p:titleStyle>
      <a:lvl1pPr algn="l" rtl="0" eaLnBrk="0" fontAlgn="base" hangingPunct="0">
        <a:lnSpc>
          <a:spcPct val="90000"/>
        </a:lnSpc>
        <a:spcBef>
          <a:spcPct val="0"/>
        </a:spcBef>
        <a:spcAft>
          <a:spcPct val="0"/>
        </a:spcAft>
        <a:defRPr kumimoji="1" sz="6900" kern="1200">
          <a:solidFill>
            <a:schemeClr val="tx1"/>
          </a:solidFill>
          <a:latin typeface="+mj-lt"/>
          <a:ea typeface="+mj-ea"/>
          <a:cs typeface="+mj-cs"/>
        </a:defRPr>
      </a:lvl1pPr>
      <a:lvl2pPr algn="l" rtl="0" eaLnBrk="0" fontAlgn="base" hangingPunct="0">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2pPr>
      <a:lvl3pPr algn="l" rtl="0" eaLnBrk="0" fontAlgn="base" hangingPunct="0">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3pPr>
      <a:lvl4pPr algn="l" rtl="0" eaLnBrk="0" fontAlgn="base" hangingPunct="0">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4pPr>
      <a:lvl5pPr algn="l" rtl="0" eaLnBrk="0" fontAlgn="base" hangingPunct="0">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5pPr>
      <a:lvl6pPr marL="708527" algn="l" rtl="0" fontAlgn="base">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6pPr>
      <a:lvl7pPr marL="1417056" algn="l" rtl="0" fontAlgn="base">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7pPr>
      <a:lvl8pPr marL="2125584" algn="l" rtl="0" fontAlgn="base">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8pPr>
      <a:lvl9pPr marL="2834112" algn="l" rtl="0" fontAlgn="base">
        <a:lnSpc>
          <a:spcPct val="90000"/>
        </a:lnSpc>
        <a:spcBef>
          <a:spcPct val="0"/>
        </a:spcBef>
        <a:spcAft>
          <a:spcPct val="0"/>
        </a:spcAft>
        <a:defRPr kumimoji="1" sz="6900">
          <a:solidFill>
            <a:schemeClr val="tx1"/>
          </a:solidFill>
          <a:latin typeface="Calibri Light" panose="020F0302020204030204" pitchFamily="34" charset="0"/>
          <a:ea typeface="ＭＳ Ｐゴシック" panose="020B0600070205080204" pitchFamily="50" charset="-128"/>
        </a:defRPr>
      </a:lvl9pPr>
    </p:titleStyle>
    <p:bodyStyle>
      <a:lvl1pPr marL="354264" indent="-354264" algn="l" rtl="0" eaLnBrk="0" fontAlgn="base" hangingPunct="0">
        <a:lnSpc>
          <a:spcPct val="90000"/>
        </a:lnSpc>
        <a:spcBef>
          <a:spcPts val="1550"/>
        </a:spcBef>
        <a:spcAft>
          <a:spcPct val="0"/>
        </a:spcAft>
        <a:buFont typeface="Arial" charset="0"/>
        <a:buChar char="•"/>
        <a:defRPr kumimoji="1" sz="4300" kern="1200">
          <a:solidFill>
            <a:schemeClr val="tx1"/>
          </a:solidFill>
          <a:latin typeface="+mn-lt"/>
          <a:ea typeface="+mn-ea"/>
          <a:cs typeface="+mn-cs"/>
        </a:defRPr>
      </a:lvl1pPr>
      <a:lvl2pPr marL="1062792" indent="-354264" algn="l" rtl="0" eaLnBrk="0" fontAlgn="base" hangingPunct="0">
        <a:lnSpc>
          <a:spcPct val="90000"/>
        </a:lnSpc>
        <a:spcBef>
          <a:spcPts val="776"/>
        </a:spcBef>
        <a:spcAft>
          <a:spcPct val="0"/>
        </a:spcAft>
        <a:buFont typeface="Arial" charset="0"/>
        <a:buChar char="•"/>
        <a:defRPr kumimoji="1" sz="3700" kern="1200">
          <a:solidFill>
            <a:schemeClr val="tx1"/>
          </a:solidFill>
          <a:latin typeface="+mn-lt"/>
          <a:ea typeface="+mn-ea"/>
          <a:cs typeface="+mn-cs"/>
        </a:defRPr>
      </a:lvl2pPr>
      <a:lvl3pPr marL="1771320" indent="-354264" algn="l" rtl="0" eaLnBrk="0" fontAlgn="base" hangingPunct="0">
        <a:lnSpc>
          <a:spcPct val="90000"/>
        </a:lnSpc>
        <a:spcBef>
          <a:spcPts val="776"/>
        </a:spcBef>
        <a:spcAft>
          <a:spcPct val="0"/>
        </a:spcAft>
        <a:buFont typeface="Arial" charset="0"/>
        <a:buChar char="•"/>
        <a:defRPr kumimoji="1" sz="3200" kern="1200">
          <a:solidFill>
            <a:schemeClr val="tx1"/>
          </a:solidFill>
          <a:latin typeface="+mn-lt"/>
          <a:ea typeface="+mn-ea"/>
          <a:cs typeface="+mn-cs"/>
        </a:defRPr>
      </a:lvl3pPr>
      <a:lvl4pPr marL="2479848" indent="-354264" algn="l" rtl="0" eaLnBrk="0" fontAlgn="base" hangingPunct="0">
        <a:lnSpc>
          <a:spcPct val="90000"/>
        </a:lnSpc>
        <a:spcBef>
          <a:spcPts val="776"/>
        </a:spcBef>
        <a:spcAft>
          <a:spcPct val="0"/>
        </a:spcAft>
        <a:buFont typeface="Arial" charset="0"/>
        <a:buChar char="•"/>
        <a:defRPr kumimoji="1" kern="1200">
          <a:solidFill>
            <a:schemeClr val="tx1"/>
          </a:solidFill>
          <a:latin typeface="+mn-lt"/>
          <a:ea typeface="+mn-ea"/>
          <a:cs typeface="+mn-cs"/>
        </a:defRPr>
      </a:lvl4pPr>
      <a:lvl5pPr marL="3188376" indent="-354264" algn="l" rtl="0" eaLnBrk="0" fontAlgn="base" hangingPunct="0">
        <a:lnSpc>
          <a:spcPct val="90000"/>
        </a:lnSpc>
        <a:spcBef>
          <a:spcPts val="776"/>
        </a:spcBef>
        <a:spcAft>
          <a:spcPct val="0"/>
        </a:spcAft>
        <a:buFont typeface="Arial" charset="0"/>
        <a:buChar char="•"/>
        <a:defRPr kumimoji="1" kern="1200">
          <a:solidFill>
            <a:schemeClr val="tx1"/>
          </a:solidFill>
          <a:latin typeface="+mn-lt"/>
          <a:ea typeface="+mn-ea"/>
          <a:cs typeface="+mn-cs"/>
        </a:defRPr>
      </a:lvl5pPr>
      <a:lvl6pPr marL="3896903" indent="-354264" algn="l" defTabSz="1417056" rtl="0" eaLnBrk="1" latinLnBrk="0" hangingPunct="1">
        <a:lnSpc>
          <a:spcPct val="90000"/>
        </a:lnSpc>
        <a:spcBef>
          <a:spcPts val="776"/>
        </a:spcBef>
        <a:buFont typeface="Arial" panose="020B0604020202020204" pitchFamily="34" charset="0"/>
        <a:buChar char="•"/>
        <a:defRPr kumimoji="1" sz="2900" kern="1200">
          <a:solidFill>
            <a:schemeClr val="tx1"/>
          </a:solidFill>
          <a:latin typeface="+mn-lt"/>
          <a:ea typeface="+mn-ea"/>
          <a:cs typeface="+mn-cs"/>
        </a:defRPr>
      </a:lvl6pPr>
      <a:lvl7pPr marL="4605432" indent="-354264" algn="l" defTabSz="1417056" rtl="0" eaLnBrk="1" latinLnBrk="0" hangingPunct="1">
        <a:lnSpc>
          <a:spcPct val="90000"/>
        </a:lnSpc>
        <a:spcBef>
          <a:spcPts val="776"/>
        </a:spcBef>
        <a:buFont typeface="Arial" panose="020B0604020202020204" pitchFamily="34" charset="0"/>
        <a:buChar char="•"/>
        <a:defRPr kumimoji="1" sz="2900" kern="1200">
          <a:solidFill>
            <a:schemeClr val="tx1"/>
          </a:solidFill>
          <a:latin typeface="+mn-lt"/>
          <a:ea typeface="+mn-ea"/>
          <a:cs typeface="+mn-cs"/>
        </a:defRPr>
      </a:lvl7pPr>
      <a:lvl8pPr marL="5313960" indent="-354264" algn="l" defTabSz="1417056" rtl="0" eaLnBrk="1" latinLnBrk="0" hangingPunct="1">
        <a:lnSpc>
          <a:spcPct val="90000"/>
        </a:lnSpc>
        <a:spcBef>
          <a:spcPts val="776"/>
        </a:spcBef>
        <a:buFont typeface="Arial" panose="020B0604020202020204" pitchFamily="34" charset="0"/>
        <a:buChar char="•"/>
        <a:defRPr kumimoji="1" sz="2900" kern="1200">
          <a:solidFill>
            <a:schemeClr val="tx1"/>
          </a:solidFill>
          <a:latin typeface="+mn-lt"/>
          <a:ea typeface="+mn-ea"/>
          <a:cs typeface="+mn-cs"/>
        </a:defRPr>
      </a:lvl8pPr>
      <a:lvl9pPr marL="6022488" indent="-354264" algn="l" defTabSz="1417056" rtl="0" eaLnBrk="1" latinLnBrk="0" hangingPunct="1">
        <a:lnSpc>
          <a:spcPct val="90000"/>
        </a:lnSpc>
        <a:spcBef>
          <a:spcPts val="776"/>
        </a:spcBef>
        <a:buFont typeface="Arial" panose="020B0604020202020204" pitchFamily="34" charset="0"/>
        <a:buChar char="•"/>
        <a:defRPr kumimoji="1" sz="2900" kern="1200">
          <a:solidFill>
            <a:schemeClr val="tx1"/>
          </a:solidFill>
          <a:latin typeface="+mn-lt"/>
          <a:ea typeface="+mn-ea"/>
          <a:cs typeface="+mn-cs"/>
        </a:defRPr>
      </a:lvl9pPr>
    </p:bodyStyle>
    <p:otherStyle>
      <a:defPPr>
        <a:defRPr lang="en-US"/>
      </a:defPPr>
      <a:lvl1pPr marL="0" algn="l" defTabSz="1417056" rtl="0" eaLnBrk="1" latinLnBrk="0" hangingPunct="1">
        <a:defRPr kumimoji="1" sz="2900" kern="1200">
          <a:solidFill>
            <a:schemeClr val="tx1"/>
          </a:solidFill>
          <a:latin typeface="+mn-lt"/>
          <a:ea typeface="+mn-ea"/>
          <a:cs typeface="+mn-cs"/>
        </a:defRPr>
      </a:lvl1pPr>
      <a:lvl2pPr marL="708527" algn="l" defTabSz="1417056" rtl="0" eaLnBrk="1" latinLnBrk="0" hangingPunct="1">
        <a:defRPr kumimoji="1" sz="2900" kern="1200">
          <a:solidFill>
            <a:schemeClr val="tx1"/>
          </a:solidFill>
          <a:latin typeface="+mn-lt"/>
          <a:ea typeface="+mn-ea"/>
          <a:cs typeface="+mn-cs"/>
        </a:defRPr>
      </a:lvl2pPr>
      <a:lvl3pPr marL="1417056" algn="l" defTabSz="1417056" rtl="0" eaLnBrk="1" latinLnBrk="0" hangingPunct="1">
        <a:defRPr kumimoji="1" sz="2900" kern="1200">
          <a:solidFill>
            <a:schemeClr val="tx1"/>
          </a:solidFill>
          <a:latin typeface="+mn-lt"/>
          <a:ea typeface="+mn-ea"/>
          <a:cs typeface="+mn-cs"/>
        </a:defRPr>
      </a:lvl3pPr>
      <a:lvl4pPr marL="2125584" algn="l" defTabSz="1417056" rtl="0" eaLnBrk="1" latinLnBrk="0" hangingPunct="1">
        <a:defRPr kumimoji="1" sz="2900" kern="1200">
          <a:solidFill>
            <a:schemeClr val="tx1"/>
          </a:solidFill>
          <a:latin typeface="+mn-lt"/>
          <a:ea typeface="+mn-ea"/>
          <a:cs typeface="+mn-cs"/>
        </a:defRPr>
      </a:lvl4pPr>
      <a:lvl5pPr marL="2834112" algn="l" defTabSz="1417056" rtl="0" eaLnBrk="1" latinLnBrk="0" hangingPunct="1">
        <a:defRPr kumimoji="1" sz="2900" kern="1200">
          <a:solidFill>
            <a:schemeClr val="tx1"/>
          </a:solidFill>
          <a:latin typeface="+mn-lt"/>
          <a:ea typeface="+mn-ea"/>
          <a:cs typeface="+mn-cs"/>
        </a:defRPr>
      </a:lvl5pPr>
      <a:lvl6pPr marL="3542640" algn="l" defTabSz="1417056" rtl="0" eaLnBrk="1" latinLnBrk="0" hangingPunct="1">
        <a:defRPr kumimoji="1" sz="2900" kern="1200">
          <a:solidFill>
            <a:schemeClr val="tx1"/>
          </a:solidFill>
          <a:latin typeface="+mn-lt"/>
          <a:ea typeface="+mn-ea"/>
          <a:cs typeface="+mn-cs"/>
        </a:defRPr>
      </a:lvl6pPr>
      <a:lvl7pPr marL="4251168" algn="l" defTabSz="1417056" rtl="0" eaLnBrk="1" latinLnBrk="0" hangingPunct="1">
        <a:defRPr kumimoji="1" sz="2900" kern="1200">
          <a:solidFill>
            <a:schemeClr val="tx1"/>
          </a:solidFill>
          <a:latin typeface="+mn-lt"/>
          <a:ea typeface="+mn-ea"/>
          <a:cs typeface="+mn-cs"/>
        </a:defRPr>
      </a:lvl7pPr>
      <a:lvl8pPr marL="4959696" algn="l" defTabSz="1417056" rtl="0" eaLnBrk="1" latinLnBrk="0" hangingPunct="1">
        <a:defRPr kumimoji="1" sz="2900" kern="1200">
          <a:solidFill>
            <a:schemeClr val="tx1"/>
          </a:solidFill>
          <a:latin typeface="+mn-lt"/>
          <a:ea typeface="+mn-ea"/>
          <a:cs typeface="+mn-cs"/>
        </a:defRPr>
      </a:lvl8pPr>
      <a:lvl9pPr marL="5668223" algn="l" defTabSz="1417056" rtl="0" eaLnBrk="1" latinLnBrk="0" hangingPunct="1">
        <a:defRPr kumimoji="1"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7.xml"/><Relationship Id="rId1" Type="http://schemas.openxmlformats.org/officeDocument/2006/relationships/slideLayout" Target="../slideLayouts/slideLayout9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1.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8.xml"/><Relationship Id="rId1" Type="http://schemas.openxmlformats.org/officeDocument/2006/relationships/slideLayout" Target="../slideLayouts/slideLayout9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2.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9.xml"/><Relationship Id="rId1" Type="http://schemas.openxmlformats.org/officeDocument/2006/relationships/slideLayout" Target="../slideLayouts/slideLayout9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3.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88.png"/><Relationship Id="rId4" Type="http://schemas.openxmlformats.org/officeDocument/2006/relationships/image" Target="../media/image87.png"/></Relationships>
</file>

<file path=ppt/slides/_rels/slide1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130.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png"/><Relationship Id="rId2" Type="http://schemas.openxmlformats.org/officeDocument/2006/relationships/notesSlide" Target="../notesSlides/notesSlide12.xml"/><Relationship Id="rId1" Type="http://schemas.openxmlformats.org/officeDocument/2006/relationships/slideLayout" Target="../slideLayouts/slideLayout74.xml"/><Relationship Id="rId6" Type="http://schemas.openxmlformats.org/officeDocument/2006/relationships/image" Target="../media/image97.jpeg"/><Relationship Id="rId5" Type="http://schemas.openxmlformats.org/officeDocument/2006/relationships/image" Target="../media/image96.jpeg"/><Relationship Id="rId10" Type="http://schemas.openxmlformats.org/officeDocument/2006/relationships/image" Target="../media/image101.jpeg"/><Relationship Id="rId4" Type="http://schemas.openxmlformats.org/officeDocument/2006/relationships/image" Target="../media/image95.jpeg"/><Relationship Id="rId9" Type="http://schemas.openxmlformats.org/officeDocument/2006/relationships/image" Target="../media/image100.png"/></Relationships>
</file>

<file path=ppt/slides/_rels/slide1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06.png"/><Relationship Id="rId5" Type="http://schemas.openxmlformats.org/officeDocument/2006/relationships/image" Target="../media/image105.png"/><Relationship Id="rId10" Type="http://schemas.microsoft.com/office/2007/relationships/hdphoto" Target="../media/hdphoto2.wdp"/><Relationship Id="rId4" Type="http://schemas.openxmlformats.org/officeDocument/2006/relationships/image" Target="../media/image104.png"/><Relationship Id="rId9" Type="http://schemas.openxmlformats.org/officeDocument/2006/relationships/image" Target="../media/image108.png"/></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13" Type="http://schemas.openxmlformats.org/officeDocument/2006/relationships/image" Target="../media/image17.png"/><Relationship Id="rId3" Type="http://schemas.openxmlformats.org/officeDocument/2006/relationships/image" Target="../media/image7.jpeg"/><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5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hyperlink" Target="mailto:iwata@okayama-u.ac.jp" TargetMode="External"/><Relationship Id="rId5" Type="http://schemas.openxmlformats.org/officeDocument/2006/relationships/image" Target="../media/image20.emf"/><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9.emf"/><Relationship Id="rId5" Type="http://schemas.openxmlformats.org/officeDocument/2006/relationships/image" Target="../media/image28.jpe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emf"/><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4.xml"/><Relationship Id="rId6" Type="http://schemas.openxmlformats.org/officeDocument/2006/relationships/image" Target="../media/image33.png"/><Relationship Id="rId5" Type="http://schemas.openxmlformats.org/officeDocument/2006/relationships/image" Target="../media/image32.emf"/><Relationship Id="rId4" Type="http://schemas.openxmlformats.org/officeDocument/2006/relationships/image" Target="../media/image31.emf"/><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jpeg"/><Relationship Id="rId2" Type="http://schemas.openxmlformats.org/officeDocument/2006/relationships/image" Target="../media/image37.png"/><Relationship Id="rId1" Type="http://schemas.openxmlformats.org/officeDocument/2006/relationships/slideLayout" Target="../slideLayouts/slideLayout134.xml"/><Relationship Id="rId6" Type="http://schemas.openxmlformats.org/officeDocument/2006/relationships/image" Target="../media/image41.png"/><Relationship Id="rId11" Type="http://schemas.openxmlformats.org/officeDocument/2006/relationships/image" Target="../media/image46.jpeg"/><Relationship Id="rId5" Type="http://schemas.openxmlformats.org/officeDocument/2006/relationships/image" Target="../media/image40.png"/><Relationship Id="rId10" Type="http://schemas.openxmlformats.org/officeDocument/2006/relationships/image" Target="../media/image45.jpe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51.emf"/><Relationship Id="rId5" Type="http://schemas.openxmlformats.org/officeDocument/2006/relationships/image" Target="../media/image50.jpeg"/><Relationship Id="rId4" Type="http://schemas.openxmlformats.org/officeDocument/2006/relationships/image" Target="../media/image49.jpeg"/><Relationship Id="rId9" Type="http://schemas.openxmlformats.org/officeDocument/2006/relationships/image" Target="../media/image54.pn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07.xml"/><Relationship Id="rId4" Type="http://schemas.openxmlformats.org/officeDocument/2006/relationships/image" Target="../media/image57.jpeg"/></Relationships>
</file>

<file path=ppt/slides/_rels/slide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g"/><Relationship Id="rId2" Type="http://schemas.openxmlformats.org/officeDocument/2006/relationships/notesSlide" Target="../notesSlides/notesSlide6.xml"/><Relationship Id="rId1" Type="http://schemas.openxmlformats.org/officeDocument/2006/relationships/slideLayout" Target="../slideLayouts/slideLayout85.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jpeg"/><Relationship Id="rId4" Type="http://schemas.openxmlformats.org/officeDocument/2006/relationships/image" Target="../media/image59.jpeg"/><Relationship Id="rId9" Type="http://schemas.openxmlformats.org/officeDocument/2006/relationships/image" Target="../media/image6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3DC311C-23CC-4C17-8015-3C000B942994}"/>
              </a:ext>
            </a:extLst>
          </p:cNvPr>
          <p:cNvSpPr txBox="1"/>
          <p:nvPr/>
        </p:nvSpPr>
        <p:spPr>
          <a:xfrm>
            <a:off x="1260401" y="4536579"/>
            <a:ext cx="12681677" cy="1938992"/>
          </a:xfrm>
          <a:prstGeom prst="rect">
            <a:avLst/>
          </a:prstGeom>
          <a:noFill/>
        </p:spPr>
        <p:txBody>
          <a:bodyPr wrap="none" rtlCol="0">
            <a:spAutoFit/>
          </a:bodyPr>
          <a:lstStyle/>
          <a:p>
            <a:pPr algn="ctr"/>
            <a:r>
              <a:rPr kumimoji="1" lang="ja-JP" altLang="en-US" sz="6000" dirty="0"/>
              <a:t>気象学会関西支部研究室紹介スライド</a:t>
            </a:r>
            <a:endParaRPr kumimoji="1" lang="en-US" altLang="ja-JP" sz="6000" dirty="0"/>
          </a:p>
          <a:p>
            <a:pPr algn="ctr"/>
            <a:r>
              <a:rPr lang="en-US" altLang="ja-JP" sz="6000" dirty="0"/>
              <a:t>(2023 </a:t>
            </a:r>
            <a:r>
              <a:rPr lang="ja-JP" altLang="en-US" sz="6000" dirty="0"/>
              <a:t>年</a:t>
            </a:r>
            <a:r>
              <a:rPr lang="en-US" altLang="ja-JP" sz="6000" dirty="0"/>
              <a:t>)</a:t>
            </a:r>
            <a:endParaRPr kumimoji="1" lang="en-US" altLang="ja-JP" sz="6000" dirty="0"/>
          </a:p>
        </p:txBody>
      </p:sp>
    </p:spTree>
    <p:extLst>
      <p:ext uri="{BB962C8B-B14F-4D97-AF65-F5344CB8AC3E}">
        <p14:creationId xmlns:p14="http://schemas.microsoft.com/office/powerpoint/2010/main" val="1841395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図 1"/>
          <p:cNvPicPr>
            <a:picLocks noChangeAspect="1"/>
          </p:cNvPicPr>
          <p:nvPr/>
        </p:nvPicPr>
        <p:blipFill>
          <a:blip r:embed="rId3">
            <a:extLst>
              <a:ext uri="{28A0092B-C50C-407E-A947-70E740481C1C}">
                <a14:useLocalDpi xmlns:a14="http://schemas.microsoft.com/office/drawing/2010/main" val="0"/>
              </a:ext>
            </a:extLst>
          </a:blip>
          <a:srcRect l="23552" t="15569" r="26724" b="15575"/>
          <a:stretch>
            <a:fillRect/>
          </a:stretch>
        </p:blipFill>
        <p:spPr bwMode="auto">
          <a:xfrm>
            <a:off x="10461659" y="182522"/>
            <a:ext cx="2732024" cy="261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図 3"/>
          <p:cNvPicPr>
            <a:picLocks noChangeAspect="1"/>
          </p:cNvPicPr>
          <p:nvPr/>
        </p:nvPicPr>
        <p:blipFill>
          <a:blip r:embed="rId4">
            <a:extLst>
              <a:ext uri="{28A0092B-C50C-407E-A947-70E740481C1C}">
                <a14:useLocalDpi xmlns:a14="http://schemas.microsoft.com/office/drawing/2010/main" val="0"/>
              </a:ext>
            </a:extLst>
          </a:blip>
          <a:srcRect l="9155" t="-8401" r="4929" b="21593"/>
          <a:stretch>
            <a:fillRect/>
          </a:stretch>
        </p:blipFill>
        <p:spPr bwMode="auto">
          <a:xfrm>
            <a:off x="10287384" y="3755471"/>
            <a:ext cx="3544458" cy="1757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Rectangle 6"/>
          <p:cNvSpPr>
            <a:spLocks noGrp="1" noChangeArrowheads="1"/>
          </p:cNvSpPr>
          <p:nvPr>
            <p:ph type="title"/>
          </p:nvPr>
        </p:nvSpPr>
        <p:spPr>
          <a:xfrm>
            <a:off x="422876" y="70012"/>
            <a:ext cx="11955814" cy="2137769"/>
          </a:xfrm>
        </p:spPr>
        <p:txBody>
          <a:bodyPr/>
          <a:lstStyle/>
          <a:p>
            <a:pPr eaLnBrk="1" hangingPunct="1"/>
            <a:r>
              <a:rPr lang="ja-JP" altLang="en-US" sz="3200" b="1" dirty="0">
                <a:solidFill>
                  <a:schemeClr val="accent2"/>
                </a:solidFill>
                <a:latin typeface="メイリオ" pitchFamily="50" charset="-128"/>
                <a:ea typeface="メイリオ" pitchFamily="50" charset="-128"/>
                <a:cs typeface="メイリオ" pitchFamily="50" charset="-128"/>
              </a:rPr>
              <a:t>神戸大学　大学院理学研究科　惑星学専攻</a:t>
            </a:r>
            <a:br>
              <a:rPr lang="en-US" altLang="ja-JP" sz="3200" b="1" dirty="0">
                <a:solidFill>
                  <a:schemeClr val="accent2"/>
                </a:solidFill>
                <a:latin typeface="メイリオ" pitchFamily="50" charset="-128"/>
                <a:ea typeface="メイリオ" pitchFamily="50" charset="-128"/>
                <a:cs typeface="メイリオ" pitchFamily="50" charset="-128"/>
              </a:rPr>
            </a:br>
            <a:r>
              <a:rPr lang="ja-JP" altLang="en-US" sz="3200" b="1" dirty="0">
                <a:solidFill>
                  <a:schemeClr val="accent2"/>
                </a:solidFill>
                <a:latin typeface="メイリオ" pitchFamily="50" charset="-128"/>
                <a:ea typeface="メイリオ" pitchFamily="50" charset="-128"/>
                <a:cs typeface="メイリオ" pitchFamily="50" charset="-128"/>
              </a:rPr>
              <a:t>流体地球物理学教育研究分野</a:t>
            </a:r>
            <a:br>
              <a:rPr lang="ja-JP" altLang="en-US" sz="3200" dirty="0">
                <a:latin typeface="メイリオ" pitchFamily="50" charset="-128"/>
                <a:ea typeface="メイリオ" pitchFamily="50" charset="-128"/>
                <a:cs typeface="メイリオ" pitchFamily="50" charset="-128"/>
              </a:rPr>
            </a:br>
            <a:r>
              <a:rPr lang="ja-JP" altLang="en-US" sz="3200" dirty="0">
                <a:latin typeface="メイリオ" pitchFamily="50" charset="-128"/>
                <a:ea typeface="メイリオ" pitchFamily="50" charset="-128"/>
                <a:cs typeface="メイリオ" pitchFamily="50" charset="-128"/>
              </a:rPr>
              <a:t>　</a:t>
            </a:r>
            <a:r>
              <a:rPr lang="ja-JP" altLang="en-US" sz="2600" dirty="0">
                <a:latin typeface="メイリオ" pitchFamily="50" charset="-128"/>
                <a:ea typeface="メイリオ" pitchFamily="50" charset="-128"/>
                <a:cs typeface="メイリオ" pitchFamily="50" charset="-128"/>
              </a:rPr>
              <a:t>教授：林祥介，准教授：高橋芳</a:t>
            </a:r>
            <a:r>
              <a:rPr lang="ja-JP" altLang="en-US" sz="2600">
                <a:latin typeface="メイリオ" pitchFamily="50" charset="-128"/>
                <a:ea typeface="メイリオ" pitchFamily="50" charset="-128"/>
                <a:cs typeface="メイリオ" pitchFamily="50" charset="-128"/>
              </a:rPr>
              <a:t>幸，講師：</a:t>
            </a:r>
            <a:r>
              <a:rPr lang="ja-JP" altLang="en-US" sz="2600" dirty="0">
                <a:latin typeface="メイリオ" pitchFamily="50" charset="-128"/>
                <a:ea typeface="メイリオ" pitchFamily="50" charset="-128"/>
                <a:cs typeface="メイリオ" pitchFamily="50" charset="-128"/>
              </a:rPr>
              <a:t>樫村博基</a:t>
            </a:r>
            <a:endParaRPr lang="ja-JP" altLang="en-US" sz="3200" dirty="0">
              <a:latin typeface="メイリオ" pitchFamily="50" charset="-128"/>
              <a:ea typeface="メイリオ" pitchFamily="50" charset="-128"/>
              <a:cs typeface="メイリオ" pitchFamily="50" charset="-128"/>
            </a:endParaRPr>
          </a:p>
        </p:txBody>
      </p:sp>
      <p:sp>
        <p:nvSpPr>
          <p:cNvPr id="2051" name="Rectangle 7"/>
          <p:cNvSpPr>
            <a:spLocks noGrp="1" noChangeArrowheads="1"/>
          </p:cNvSpPr>
          <p:nvPr>
            <p:ph idx="1"/>
          </p:nvPr>
        </p:nvSpPr>
        <p:spPr>
          <a:xfrm>
            <a:off x="404936" y="1787728"/>
            <a:ext cx="9144340" cy="9056132"/>
          </a:xfrm>
        </p:spPr>
        <p:txBody>
          <a:bodyPr rtlCol="0">
            <a:noAutofit/>
          </a:bodyPr>
          <a:lstStyle/>
          <a:p>
            <a:pPr marL="0" indent="0" eaLnBrk="1" fontAlgn="auto" hangingPunct="1">
              <a:spcAft>
                <a:spcPts val="0"/>
              </a:spcAft>
              <a:buNone/>
              <a:defRPr/>
            </a:pPr>
            <a:r>
              <a:rPr lang="ja-JP" altLang="en-US" sz="2500" b="1" dirty="0">
                <a:solidFill>
                  <a:schemeClr val="accent2"/>
                </a:solidFill>
                <a:latin typeface="メイリオ" panose="020B0604030504040204" pitchFamily="50" charset="-128"/>
                <a:ea typeface="メイリオ" panose="020B0604030504040204" pitchFamily="50" charset="-128"/>
              </a:rPr>
              <a:t>研究内容</a:t>
            </a:r>
            <a:endParaRPr lang="en-US" altLang="ja-JP" sz="2500" b="1" dirty="0">
              <a:solidFill>
                <a:schemeClr val="accent2"/>
              </a:solidFill>
              <a:latin typeface="メイリオ" panose="020B0604030504040204" pitchFamily="50" charset="-128"/>
              <a:ea typeface="メイリオ" panose="020B0604030504040204" pitchFamily="50" charset="-128"/>
            </a:endParaRPr>
          </a:p>
          <a:p>
            <a:pPr marL="265698" lvl="1"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次の３つの分野の研究を通じて，惑星大気・海洋の気象や気候を支配する理の解明を目指した研究を行っています．</a:t>
            </a:r>
            <a:endParaRPr lang="en-US" altLang="ja-JP" sz="2500" dirty="0">
              <a:solidFill>
                <a:schemeClr val="accent2"/>
              </a:solidFill>
              <a:latin typeface="メイリオ" panose="020B0604030504040204" pitchFamily="50" charset="-128"/>
              <a:ea typeface="メイリオ" panose="020B0604030504040204" pitchFamily="50" charset="-128"/>
            </a:endParaRPr>
          </a:p>
          <a:p>
            <a:pPr marL="974226" lvl="1" indent="-708527" eaLnBrk="1" fontAlgn="auto" hangingPunct="1">
              <a:spcAft>
                <a:spcPts val="0"/>
              </a:spcAft>
              <a:buFont typeface="+mj-lt"/>
              <a:buAutoNum type="arabicPeriod"/>
              <a:defRPr/>
            </a:pPr>
            <a:r>
              <a:rPr lang="ja-JP" altLang="en-US" sz="2500" b="1" dirty="0">
                <a:solidFill>
                  <a:schemeClr val="accent2"/>
                </a:solidFill>
                <a:latin typeface="メイリオ" panose="020B0604030504040204" pitchFamily="50" charset="-128"/>
                <a:ea typeface="メイリオ" panose="020B0604030504040204" pitchFamily="50" charset="-128"/>
              </a:rPr>
              <a:t>惑星気象学・気候学</a:t>
            </a:r>
            <a:endParaRPr lang="en-US" altLang="ja-JP" sz="2500" b="1" dirty="0">
              <a:solidFill>
                <a:schemeClr val="accent2"/>
              </a:solidFill>
              <a:latin typeface="メイリオ" panose="020B0604030504040204" pitchFamily="50" charset="-128"/>
              <a:ea typeface="メイリオ" panose="020B0604030504040204" pitchFamily="50" charset="-128"/>
            </a:endParaRPr>
          </a:p>
          <a:p>
            <a:pPr marL="974226" lvl="2"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地球には海があり生命が存在するのに対し</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金星と火星はそれぞれ灼熱と寒冷な環境で海は存在しません</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このような違いの原因や</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どの程度の確率で生命が生存可能な惑星が形成されるのかといった問題を明らかにするために</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理論的・数値実験的な研究を行っています</a:t>
            </a:r>
            <a:r>
              <a:rPr lang="en-US" altLang="ja-JP" sz="2500" dirty="0">
                <a:latin typeface="メイリオ" panose="020B0604030504040204" pitchFamily="50" charset="-128"/>
                <a:ea typeface="メイリオ" panose="020B0604030504040204" pitchFamily="50" charset="-128"/>
              </a:rPr>
              <a:t>.</a:t>
            </a:r>
          </a:p>
          <a:p>
            <a:pPr marL="797093" lvl="1" indent="-531397" eaLnBrk="1" fontAlgn="auto" hangingPunct="1">
              <a:spcAft>
                <a:spcPts val="0"/>
              </a:spcAft>
              <a:buFont typeface="+mj-lt"/>
              <a:buAutoNum type="arabicPeriod" startAt="2"/>
              <a:defRPr/>
            </a:pPr>
            <a:r>
              <a:rPr lang="ja-JP" altLang="en-US" sz="2500" b="1" dirty="0">
                <a:solidFill>
                  <a:schemeClr val="accent2"/>
                </a:solidFill>
                <a:latin typeface="メイリオ" panose="020B0604030504040204" pitchFamily="50" charset="-128"/>
                <a:ea typeface="メイリオ" panose="020B0604030504040204" pitchFamily="50" charset="-128"/>
              </a:rPr>
              <a:t>計算情報気象学</a:t>
            </a:r>
            <a:endParaRPr lang="en-US" altLang="ja-JP" sz="2500" b="1" dirty="0">
              <a:solidFill>
                <a:schemeClr val="accent2"/>
              </a:solidFill>
              <a:latin typeface="メイリオ" panose="020B0604030504040204" pitchFamily="50" charset="-128"/>
              <a:ea typeface="メイリオ" panose="020B0604030504040204" pitchFamily="50" charset="-128"/>
            </a:endParaRPr>
          </a:p>
          <a:p>
            <a:pPr marL="850233" lvl="1"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惑星気象・気候や地球流体の振る舞いを調べる上で</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数値計算は大きな力です</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当研究室では</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数値モデルの開発と膨大な数値計算結果を処理するソフトウェアの開発にも力をいれています</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そしてこれらの道具を用いて</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スーパーコンピュータを駆使した数値計算を共同で行っています</a:t>
            </a:r>
            <a:r>
              <a:rPr lang="en-US" altLang="ja-JP" sz="2500" dirty="0">
                <a:latin typeface="メイリオ" panose="020B0604030504040204" pitchFamily="50" charset="-128"/>
                <a:ea typeface="メイリオ" panose="020B0604030504040204" pitchFamily="50" charset="-128"/>
              </a:rPr>
              <a:t>.</a:t>
            </a:r>
          </a:p>
          <a:p>
            <a:pPr marL="850233" lvl="1" indent="-531397" eaLnBrk="1" fontAlgn="auto" hangingPunct="1">
              <a:spcAft>
                <a:spcPts val="0"/>
              </a:spcAft>
              <a:buFont typeface="+mj-lt"/>
              <a:buAutoNum type="arabicPeriod" startAt="3"/>
              <a:defRPr/>
            </a:pPr>
            <a:r>
              <a:rPr lang="ja-JP" altLang="en-US" sz="2500" b="1" dirty="0">
                <a:solidFill>
                  <a:schemeClr val="accent2"/>
                </a:solidFill>
                <a:latin typeface="メイリオ" panose="020B0604030504040204" pitchFamily="50" charset="-128"/>
                <a:ea typeface="メイリオ" panose="020B0604030504040204" pitchFamily="50" charset="-128"/>
              </a:rPr>
              <a:t>地球流体力学</a:t>
            </a:r>
            <a:endParaRPr lang="en-US" altLang="ja-JP" sz="2500" b="1" dirty="0">
              <a:latin typeface="メイリオ" panose="020B0604030504040204" pitchFamily="50" charset="-128"/>
              <a:ea typeface="メイリオ" panose="020B0604030504040204" pitchFamily="50" charset="-128"/>
            </a:endParaRPr>
          </a:p>
          <a:p>
            <a:pPr marL="850233" lvl="1"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惑星大気中の流れは</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惑星の自転と重力の効果による密度成層の影響を受け</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直感では理解しがたい奇妙な振る舞いをすることが知られています</a:t>
            </a:r>
            <a:r>
              <a:rPr lang="en-US" altLang="ja-JP" sz="2500" dirty="0">
                <a:latin typeface="メイリオ" panose="020B0604030504040204" pitchFamily="50" charset="-128"/>
                <a:ea typeface="メイリオ" panose="020B0604030504040204" pitchFamily="50" charset="-128"/>
              </a:rPr>
              <a:t>.</a:t>
            </a:r>
            <a:r>
              <a:rPr lang="ja-JP" altLang="en-US" sz="2500" dirty="0">
                <a:latin typeface="メイリオ" panose="020B0604030504040204" pitchFamily="50" charset="-128"/>
                <a:ea typeface="メイリオ" panose="020B0604030504040204" pitchFamily="50" charset="-128"/>
              </a:rPr>
              <a:t>このような流れを理解するために</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惑星大気の運動の基礎となる回転と成層が働く流体の多様な振る舞いを理論と数値実験を駆使して研究しています</a:t>
            </a:r>
            <a:r>
              <a:rPr lang="en-US" altLang="ja-JP" sz="2500" dirty="0">
                <a:latin typeface="メイリオ" panose="020B0604030504040204" pitchFamily="50" charset="-128"/>
                <a:ea typeface="メイリオ" panose="020B0604030504040204" pitchFamily="50" charset="-128"/>
              </a:rPr>
              <a:t>.</a:t>
            </a:r>
            <a:endParaRPr lang="ja-JP" altLang="en-US" sz="2500" b="1" dirty="0">
              <a:latin typeface="メイリオ" panose="020B0604030504040204" pitchFamily="50" charset="-128"/>
              <a:ea typeface="メイリオ" panose="020B0604030504040204" pitchFamily="50" charset="-128"/>
            </a:endParaRPr>
          </a:p>
        </p:txBody>
      </p:sp>
      <p:sp>
        <p:nvSpPr>
          <p:cNvPr id="4102" name="テキスト ボックス 2"/>
          <p:cNvSpPr txBox="1">
            <a:spLocks noChangeArrowheads="1"/>
          </p:cNvSpPr>
          <p:nvPr/>
        </p:nvSpPr>
        <p:spPr bwMode="auto">
          <a:xfrm>
            <a:off x="9990092" y="2802850"/>
            <a:ext cx="3552145" cy="10202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1705" tIns="70853" rIns="141705" bIns="70853">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742950" indent="-285750">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eaLnBrk="0" fontAlgn="base" hangingPunct="0">
              <a:lnSpc>
                <a:spcPct val="100000"/>
              </a:lnSpc>
              <a:spcBef>
                <a:spcPct val="0"/>
              </a:spcBef>
              <a:spcAft>
                <a:spcPct val="0"/>
              </a:spcAft>
              <a:buFontTx/>
              <a:buNone/>
            </a:pPr>
            <a:r>
              <a:rPr lang="ja-JP" altLang="en-US" sz="1900">
                <a:solidFill>
                  <a:prstClr val="black"/>
                </a:solidFill>
                <a:latin typeface="メイリオ" pitchFamily="50" charset="-128"/>
                <a:ea typeface="メイリオ" pitchFamily="50" charset="-128"/>
                <a:cs typeface="メイリオ" pitchFamily="50" charset="-128"/>
              </a:rPr>
              <a:t>大気大循環モデルによる公転と自転が同期した惑星の大気のシミュレーション</a:t>
            </a:r>
          </a:p>
        </p:txBody>
      </p:sp>
      <p:sp>
        <p:nvSpPr>
          <p:cNvPr id="4103" name="テキスト ボックス 10"/>
          <p:cNvSpPr txBox="1">
            <a:spLocks noChangeArrowheads="1"/>
          </p:cNvSpPr>
          <p:nvPr/>
        </p:nvSpPr>
        <p:spPr bwMode="auto">
          <a:xfrm>
            <a:off x="10236126" y="5515689"/>
            <a:ext cx="3552145" cy="102025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1705" tIns="70853" rIns="141705" bIns="70853">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742950" indent="-285750">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eaLnBrk="0" fontAlgn="base" hangingPunct="0">
              <a:lnSpc>
                <a:spcPct val="100000"/>
              </a:lnSpc>
              <a:spcBef>
                <a:spcPct val="0"/>
              </a:spcBef>
              <a:spcAft>
                <a:spcPct val="0"/>
              </a:spcAft>
              <a:buFontTx/>
              <a:buNone/>
            </a:pPr>
            <a:r>
              <a:rPr lang="ja-JP" altLang="en-US" sz="1900">
                <a:solidFill>
                  <a:prstClr val="black"/>
                </a:solidFill>
                <a:latin typeface="メイリオ" pitchFamily="50" charset="-128"/>
                <a:ea typeface="メイリオ" pitchFamily="50" charset="-128"/>
                <a:cs typeface="メイリオ" pitchFamily="50" charset="-128"/>
              </a:rPr>
              <a:t>他大学の研究者と共同開発した数値計算モデルを用いた流れのシミュレーション</a:t>
            </a:r>
          </a:p>
        </p:txBody>
      </p:sp>
      <p:pic>
        <p:nvPicPr>
          <p:cNvPr id="4104" name="図 5"/>
          <p:cNvPicPr>
            <a:picLocks noChangeAspect="1"/>
          </p:cNvPicPr>
          <p:nvPr/>
        </p:nvPicPr>
        <p:blipFill>
          <a:blip r:embed="rId5">
            <a:extLst>
              <a:ext uri="{28A0092B-C50C-407E-A947-70E740481C1C}">
                <a14:useLocalDpi xmlns:a14="http://schemas.microsoft.com/office/drawing/2010/main" val="0"/>
              </a:ext>
            </a:extLst>
          </a:blip>
          <a:srcRect l="12820" r="12820"/>
          <a:stretch>
            <a:fillRect/>
          </a:stretch>
        </p:blipFill>
        <p:spPr bwMode="auto">
          <a:xfrm>
            <a:off x="9879887" y="6760849"/>
            <a:ext cx="1686372" cy="124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テキスト ボックス 14"/>
          <p:cNvSpPr txBox="1">
            <a:spLocks noChangeArrowheads="1"/>
          </p:cNvSpPr>
          <p:nvPr/>
        </p:nvSpPr>
        <p:spPr bwMode="auto">
          <a:xfrm>
            <a:off x="9705610" y="8126017"/>
            <a:ext cx="2093870" cy="18974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1705" tIns="70853" rIns="141705" bIns="70853">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742950" indent="-285750">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eaLnBrk="0" fontAlgn="base" hangingPunct="0">
              <a:lnSpc>
                <a:spcPct val="100000"/>
              </a:lnSpc>
              <a:spcBef>
                <a:spcPct val="0"/>
              </a:spcBef>
              <a:spcAft>
                <a:spcPct val="0"/>
              </a:spcAft>
              <a:buFontTx/>
              <a:buNone/>
            </a:pPr>
            <a:r>
              <a:rPr lang="ja-JP" altLang="en-US" sz="1900">
                <a:solidFill>
                  <a:prstClr val="black"/>
                </a:solidFill>
                <a:latin typeface="メイリオ" pitchFamily="50" charset="-128"/>
                <a:ea typeface="メイリオ" pitchFamily="50" charset="-128"/>
                <a:cs typeface="メイリオ" pitchFamily="50" charset="-128"/>
              </a:rPr>
              <a:t>探査機が撮像した木星（上図）と木星を模して行った数値シミュレーション</a:t>
            </a:r>
            <a:endParaRPr lang="en-US" altLang="ja-JP" sz="1900">
              <a:solidFill>
                <a:prstClr val="black"/>
              </a:solidFill>
              <a:latin typeface="メイリオ" pitchFamily="50" charset="-128"/>
              <a:ea typeface="メイリオ" pitchFamily="50" charset="-128"/>
              <a:cs typeface="メイリオ" pitchFamily="50" charset="-128"/>
            </a:endParaRPr>
          </a:p>
          <a:p>
            <a:pPr eaLnBrk="0" fontAlgn="base" hangingPunct="0">
              <a:lnSpc>
                <a:spcPct val="100000"/>
              </a:lnSpc>
              <a:spcBef>
                <a:spcPct val="0"/>
              </a:spcBef>
              <a:spcAft>
                <a:spcPct val="0"/>
              </a:spcAft>
              <a:buFontTx/>
              <a:buNone/>
            </a:pPr>
            <a:r>
              <a:rPr lang="ja-JP" altLang="en-US" sz="1900">
                <a:solidFill>
                  <a:prstClr val="black"/>
                </a:solidFill>
                <a:latin typeface="メイリオ" pitchFamily="50" charset="-128"/>
                <a:ea typeface="メイリオ" pitchFamily="50" charset="-128"/>
                <a:cs typeface="メイリオ" pitchFamily="50" charset="-128"/>
              </a:rPr>
              <a:t>（右図）</a:t>
            </a:r>
          </a:p>
        </p:txBody>
      </p:sp>
      <p:pic>
        <p:nvPicPr>
          <p:cNvPr id="4106" name="図 6"/>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1835362" y="6648331"/>
            <a:ext cx="2403977" cy="309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796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Grp="1" noChangeArrowheads="1"/>
          </p:cNvSpPr>
          <p:nvPr>
            <p:ph type="title"/>
          </p:nvPr>
        </p:nvSpPr>
        <p:spPr>
          <a:xfrm>
            <a:off x="422876" y="70012"/>
            <a:ext cx="11955814" cy="2137769"/>
          </a:xfrm>
        </p:spPr>
        <p:txBody>
          <a:bodyPr/>
          <a:lstStyle/>
          <a:p>
            <a:pPr eaLnBrk="1" hangingPunct="1"/>
            <a:r>
              <a:rPr lang="ja-JP" altLang="en-US" sz="3200" b="1" dirty="0">
                <a:solidFill>
                  <a:schemeClr val="accent2"/>
                </a:solidFill>
                <a:latin typeface="メイリオ" pitchFamily="50" charset="-128"/>
                <a:ea typeface="メイリオ" pitchFamily="50" charset="-128"/>
                <a:cs typeface="メイリオ" pitchFamily="50" charset="-128"/>
              </a:rPr>
              <a:t>神戸大学　大学院理学研究科　惑星学専攻</a:t>
            </a:r>
            <a:br>
              <a:rPr lang="en-US" altLang="ja-JP" sz="3200" b="1" dirty="0">
                <a:solidFill>
                  <a:schemeClr val="accent2"/>
                </a:solidFill>
                <a:latin typeface="メイリオ" pitchFamily="50" charset="-128"/>
                <a:ea typeface="メイリオ" pitchFamily="50" charset="-128"/>
                <a:cs typeface="メイリオ" pitchFamily="50" charset="-128"/>
              </a:rPr>
            </a:br>
            <a:r>
              <a:rPr lang="ja-JP" altLang="en-US" sz="3200" b="1" dirty="0">
                <a:solidFill>
                  <a:schemeClr val="accent2"/>
                </a:solidFill>
                <a:latin typeface="メイリオ" pitchFamily="50" charset="-128"/>
                <a:ea typeface="メイリオ" pitchFamily="50" charset="-128"/>
                <a:cs typeface="メイリオ" pitchFamily="50" charset="-128"/>
              </a:rPr>
              <a:t>応用惑星学教育研究分野</a:t>
            </a:r>
            <a:br>
              <a:rPr lang="en-US" altLang="ja-JP" sz="3200" b="1" dirty="0">
                <a:solidFill>
                  <a:schemeClr val="accent2"/>
                </a:solidFill>
                <a:latin typeface="メイリオ" pitchFamily="50" charset="-128"/>
                <a:ea typeface="メイリオ" pitchFamily="50" charset="-128"/>
                <a:cs typeface="メイリオ" pitchFamily="50" charset="-128"/>
              </a:rPr>
            </a:br>
            <a:r>
              <a:rPr lang="ja-JP" altLang="en-US" sz="3200" b="1" dirty="0">
                <a:solidFill>
                  <a:schemeClr val="accent2"/>
                </a:solidFill>
                <a:latin typeface="メイリオ" pitchFamily="50" charset="-128"/>
                <a:ea typeface="メイリオ" pitchFamily="50" charset="-128"/>
                <a:cs typeface="メイリオ" pitchFamily="50" charset="-128"/>
              </a:rPr>
              <a:t>　</a:t>
            </a:r>
            <a:r>
              <a:rPr lang="ja-JP" altLang="en-US" sz="2900" dirty="0">
                <a:latin typeface="メイリオ" pitchFamily="50" charset="-128"/>
                <a:ea typeface="メイリオ" pitchFamily="50" charset="-128"/>
                <a:cs typeface="メイリオ" pitchFamily="50" charset="-128"/>
              </a:rPr>
              <a:t>（気象庁気象研究所との連携）</a:t>
            </a:r>
            <a:br>
              <a:rPr lang="ja-JP" altLang="en-US" sz="3200" dirty="0">
                <a:latin typeface="メイリオ" pitchFamily="50" charset="-128"/>
                <a:ea typeface="メイリオ" pitchFamily="50" charset="-128"/>
                <a:cs typeface="メイリオ" pitchFamily="50" charset="-128"/>
              </a:rPr>
            </a:br>
            <a:r>
              <a:rPr lang="ja-JP" altLang="en-US" sz="3200" dirty="0">
                <a:latin typeface="メイリオ" pitchFamily="50" charset="-128"/>
                <a:ea typeface="メイリオ" pitchFamily="50" charset="-128"/>
                <a:cs typeface="メイリオ" pitchFamily="50" charset="-128"/>
              </a:rPr>
              <a:t>　</a:t>
            </a:r>
            <a:r>
              <a:rPr lang="ja-JP" altLang="en-US" sz="2600" dirty="0">
                <a:latin typeface="メイリオ" pitchFamily="50" charset="-128"/>
                <a:ea typeface="メイリオ" pitchFamily="50" charset="-128"/>
                <a:cs typeface="メイリオ" pitchFamily="50" charset="-128"/>
              </a:rPr>
              <a:t>教授：川畑拓矢，准教授：吉田智</a:t>
            </a:r>
            <a:endParaRPr lang="ja-JP" altLang="en-US" sz="3200" dirty="0">
              <a:latin typeface="メイリオ" pitchFamily="50" charset="-128"/>
              <a:ea typeface="メイリオ" pitchFamily="50" charset="-128"/>
              <a:cs typeface="メイリオ" pitchFamily="50" charset="-128"/>
            </a:endParaRPr>
          </a:p>
        </p:txBody>
      </p:sp>
      <p:sp>
        <p:nvSpPr>
          <p:cNvPr id="2051" name="Rectangle 7"/>
          <p:cNvSpPr>
            <a:spLocks noGrp="1" noChangeArrowheads="1"/>
          </p:cNvSpPr>
          <p:nvPr>
            <p:ph idx="1"/>
          </p:nvPr>
        </p:nvSpPr>
        <p:spPr>
          <a:xfrm>
            <a:off x="404936" y="2112769"/>
            <a:ext cx="9144340" cy="8618569"/>
          </a:xfrm>
        </p:spPr>
        <p:txBody>
          <a:bodyPr rtlCol="0">
            <a:noAutofit/>
          </a:bodyPr>
          <a:lstStyle/>
          <a:p>
            <a:pPr marL="0" indent="0" eaLnBrk="1" fontAlgn="auto" hangingPunct="1">
              <a:spcAft>
                <a:spcPts val="0"/>
              </a:spcAft>
              <a:buNone/>
              <a:defRPr/>
            </a:pPr>
            <a:r>
              <a:rPr lang="ja-JP" altLang="en-US" sz="2500" b="1" dirty="0">
                <a:solidFill>
                  <a:schemeClr val="accent2"/>
                </a:solidFill>
                <a:latin typeface="メイリオ" panose="020B0604030504040204" pitchFamily="50" charset="-128"/>
                <a:ea typeface="メイリオ" panose="020B0604030504040204" pitchFamily="50" charset="-128"/>
              </a:rPr>
              <a:t>研究内容</a:t>
            </a:r>
            <a:endParaRPr lang="en-US" altLang="ja-JP" sz="2500" b="1" dirty="0">
              <a:solidFill>
                <a:schemeClr val="accent2"/>
              </a:solidFill>
              <a:latin typeface="メイリオ" panose="020B0604030504040204" pitchFamily="50" charset="-128"/>
              <a:ea typeface="メイリオ" panose="020B0604030504040204" pitchFamily="50" charset="-128"/>
            </a:endParaRPr>
          </a:p>
          <a:p>
            <a:pPr marL="265698" lvl="1"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集中豪雨や竜巻などによる災害が増加し</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また地球温暖化が進行するなかで</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大気中の様々な現象を対象とする気象学には</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さらなる発展が求められています</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私達は連携機関である気象庁気象研究所の大型計算機や実験・観測施設を活用して</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社会にも重要な意義を持ち</a:t>
            </a:r>
            <a:r>
              <a:rPr lang="en-US" altLang="ja-JP" sz="2500" dirty="0">
                <a:latin typeface="メイリオ" panose="020B0604030504040204" pitchFamily="50" charset="-128"/>
                <a:ea typeface="メイリオ" panose="020B0604030504040204" pitchFamily="50" charset="-128"/>
              </a:rPr>
              <a:t>, </a:t>
            </a:r>
            <a:r>
              <a:rPr lang="ja-JP" altLang="en-US" sz="2500" dirty="0">
                <a:latin typeface="メイリオ" panose="020B0604030504040204" pitchFamily="50" charset="-128"/>
                <a:ea typeface="メイリオ" panose="020B0604030504040204" pitchFamily="50" charset="-128"/>
              </a:rPr>
              <a:t>様々な発展の可能性を持つ以下の２分野について気象学の研究を推進しています</a:t>
            </a:r>
            <a:r>
              <a:rPr lang="en-US" altLang="ja-JP" sz="2500" dirty="0">
                <a:latin typeface="メイリオ" panose="020B0604030504040204" pitchFamily="50" charset="-128"/>
                <a:ea typeface="メイリオ" panose="020B0604030504040204" pitchFamily="50" charset="-128"/>
              </a:rPr>
              <a:t>. </a:t>
            </a:r>
            <a:endParaRPr lang="en-US" altLang="ja-JP" sz="2500" dirty="0">
              <a:solidFill>
                <a:schemeClr val="accent2"/>
              </a:solidFill>
              <a:latin typeface="メイリオ" panose="020B0604030504040204" pitchFamily="50" charset="-128"/>
              <a:ea typeface="メイリオ" panose="020B0604030504040204" pitchFamily="50" charset="-128"/>
            </a:endParaRPr>
          </a:p>
          <a:p>
            <a:pPr marL="974226" lvl="1" indent="-708527" eaLnBrk="1" fontAlgn="auto" hangingPunct="1">
              <a:spcAft>
                <a:spcPts val="0"/>
              </a:spcAft>
              <a:buFont typeface="+mj-lt"/>
              <a:buAutoNum type="arabicPeriod"/>
              <a:defRPr/>
            </a:pPr>
            <a:r>
              <a:rPr lang="ja-JP" altLang="en-US" sz="2500" b="1" dirty="0">
                <a:solidFill>
                  <a:schemeClr val="accent2"/>
                </a:solidFill>
                <a:latin typeface="メイリオ" panose="020B0604030504040204" pitchFamily="50" charset="-128"/>
                <a:ea typeface="メイリオ" panose="020B0604030504040204" pitchFamily="50" charset="-128"/>
              </a:rPr>
              <a:t>データ同化を用いた局地豪雨予測</a:t>
            </a:r>
            <a:endParaRPr lang="en-US" altLang="ja-JP" sz="2500" b="1" dirty="0">
              <a:solidFill>
                <a:schemeClr val="accent2"/>
              </a:solidFill>
              <a:latin typeface="メイリオ" panose="020B0604030504040204" pitchFamily="50" charset="-128"/>
              <a:ea typeface="メイリオ" panose="020B0604030504040204" pitchFamily="50" charset="-128"/>
            </a:endParaRPr>
          </a:p>
          <a:p>
            <a:pPr marL="895350" lvl="2"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近年、社会問題となっている“ゲリラ豪雨”と呼ばれる局地的大雨の予測は、その空間スケールの小ささ，時間変動の大きさによってきわめて困難です。これを成功させるには、先進的な観測データと数値シミュレーションモデルを結びつけるデータ同化技術が必要です． 本講座においては，データ同化技術を使って局地豪雨予測の精度向上に関する研究を行っています．</a:t>
            </a:r>
            <a:endParaRPr lang="en-US" altLang="ja-JP" sz="2500" dirty="0">
              <a:latin typeface="メイリオ" panose="020B0604030504040204" pitchFamily="50" charset="-128"/>
              <a:ea typeface="メイリオ" panose="020B0604030504040204" pitchFamily="50" charset="-128"/>
            </a:endParaRPr>
          </a:p>
          <a:p>
            <a:pPr marL="797093" lvl="1" indent="-531397" eaLnBrk="1" fontAlgn="auto" hangingPunct="1">
              <a:spcAft>
                <a:spcPts val="0"/>
              </a:spcAft>
              <a:buFont typeface="+mj-lt"/>
              <a:buAutoNum type="arabicPeriod" startAt="2"/>
              <a:defRPr/>
            </a:pPr>
            <a:r>
              <a:rPr lang="ja-JP" altLang="en-US" sz="2500" b="1" dirty="0">
                <a:solidFill>
                  <a:schemeClr val="accent2"/>
                </a:solidFill>
                <a:latin typeface="メイリオ" panose="020B0604030504040204" pitchFamily="50" charset="-128"/>
                <a:ea typeface="メイリオ" panose="020B0604030504040204" pitchFamily="50" charset="-128"/>
              </a:rPr>
              <a:t>電磁波リモートセンシング機器の開発・観測</a:t>
            </a:r>
            <a:endParaRPr lang="en-US" altLang="ja-JP" sz="2500" b="1" dirty="0">
              <a:solidFill>
                <a:schemeClr val="accent2"/>
              </a:solidFill>
              <a:latin typeface="メイリオ" panose="020B0604030504040204" pitchFamily="50" charset="-128"/>
              <a:ea typeface="メイリオ" panose="020B0604030504040204" pitchFamily="50" charset="-128"/>
            </a:endParaRPr>
          </a:p>
          <a:p>
            <a:pPr marL="850233" lvl="1" indent="0" eaLnBrk="1" fontAlgn="auto" hangingPunct="1">
              <a:spcAft>
                <a:spcPts val="0"/>
              </a:spcAft>
              <a:buNone/>
              <a:defRPr/>
            </a:pPr>
            <a:r>
              <a:rPr lang="ja-JP" altLang="en-US" sz="2500" dirty="0">
                <a:latin typeface="メイリオ" panose="020B0604030504040204" pitchFamily="50" charset="-128"/>
                <a:ea typeface="メイリオ" panose="020B0604030504040204" pitchFamily="50" charset="-128"/>
              </a:rPr>
              <a:t>電磁波リモートセンシングとは、電磁波を用いて離れた場所の物理量を得る技術です。地球惑星科学の多くの分野では研究対象が非常に遠方にある場合や非常に大きい場合が多く、研究を進めるうえで電磁波リモートセンシングは欠かせません。本講座では雷センサ</a:t>
            </a:r>
            <a:r>
              <a:rPr lang="en-US" altLang="ja-JP" sz="2500" dirty="0">
                <a:latin typeface="メイリオ" panose="020B0604030504040204" pitchFamily="50" charset="-128"/>
                <a:ea typeface="メイリオ" panose="020B0604030504040204" pitchFamily="50" charset="-128"/>
              </a:rPr>
              <a:t>―</a:t>
            </a:r>
            <a:r>
              <a:rPr lang="ja-JP" altLang="en-US" sz="2500" dirty="0">
                <a:latin typeface="メイリオ" panose="020B0604030504040204" pitchFamily="50" charset="-128"/>
                <a:ea typeface="メイリオ" panose="020B0604030504040204" pitchFamily="50" charset="-128"/>
              </a:rPr>
              <a:t>・気象レーダー・大気ライダーの開発・観測とデータ利活用に関する研究を進めています。</a:t>
            </a:r>
            <a:endParaRPr lang="en-US" altLang="ja-JP" sz="2500" dirty="0">
              <a:latin typeface="メイリオ" panose="020B0604030504040204" pitchFamily="50" charset="-128"/>
              <a:ea typeface="メイリオ" panose="020B0604030504040204" pitchFamily="50" charset="-128"/>
            </a:endParaRPr>
          </a:p>
        </p:txBody>
      </p:sp>
      <p:sp>
        <p:nvSpPr>
          <p:cNvPr id="5125" name="テキスト ボックス 14"/>
          <p:cNvSpPr txBox="1">
            <a:spLocks noChangeArrowheads="1"/>
          </p:cNvSpPr>
          <p:nvPr/>
        </p:nvSpPr>
        <p:spPr bwMode="auto">
          <a:xfrm>
            <a:off x="9705611" y="8541069"/>
            <a:ext cx="4651618" cy="16050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41705" tIns="70853" rIns="141705" bIns="70853">
            <a:spAutoFit/>
          </a:bodyPr>
          <a:lstStyle>
            <a:lvl1pPr>
              <a:lnSpc>
                <a:spcPct val="90000"/>
              </a:lnSpc>
              <a:spcBef>
                <a:spcPts val="1000"/>
              </a:spcBef>
              <a:buFont typeface="Arial" charset="0"/>
              <a:buChar char="•"/>
              <a:defRPr kumimoji="1" sz="2800">
                <a:solidFill>
                  <a:schemeClr val="tx1"/>
                </a:solidFill>
                <a:latin typeface="Calibri" pitchFamily="34" charset="0"/>
                <a:ea typeface="ＭＳ Ｐゴシック" charset="-128"/>
              </a:defRPr>
            </a:lvl1pPr>
            <a:lvl2pPr marL="742950" indent="-285750">
              <a:lnSpc>
                <a:spcPct val="90000"/>
              </a:lnSpc>
              <a:spcBef>
                <a:spcPts val="500"/>
              </a:spcBef>
              <a:buFont typeface="Arial" charset="0"/>
              <a:buChar char="•"/>
              <a:defRPr kumimoji="1" sz="2400">
                <a:solidFill>
                  <a:schemeClr val="tx1"/>
                </a:solidFill>
                <a:latin typeface="Calibri" pitchFamily="34" charset="0"/>
                <a:ea typeface="ＭＳ Ｐゴシック" charset="-128"/>
              </a:defRPr>
            </a:lvl2pPr>
            <a:lvl3pPr marL="1143000" indent="-228600">
              <a:lnSpc>
                <a:spcPct val="90000"/>
              </a:lnSpc>
              <a:spcBef>
                <a:spcPts val="500"/>
              </a:spcBef>
              <a:buFont typeface="Arial" charset="0"/>
              <a:buChar char="•"/>
              <a:defRPr kumimoji="1" sz="2000">
                <a:solidFill>
                  <a:schemeClr val="tx1"/>
                </a:solidFill>
                <a:latin typeface="Calibri" pitchFamily="34" charset="0"/>
                <a:ea typeface="ＭＳ Ｐゴシック" charset="-128"/>
              </a:defRPr>
            </a:lvl3pPr>
            <a:lvl4pPr marL="16002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4pPr>
            <a:lvl5pPr marL="2057400" indent="-228600">
              <a:lnSpc>
                <a:spcPct val="90000"/>
              </a:lnSpc>
              <a:spcBef>
                <a:spcPts val="500"/>
              </a:spcBef>
              <a:buFont typeface="Arial" charset="0"/>
              <a:buChar char="•"/>
              <a:defRPr kumimoji="1">
                <a:solidFill>
                  <a:schemeClr val="tx1"/>
                </a:solidFill>
                <a:latin typeface="Calibri" pitchFamily="34" charset="0"/>
                <a:ea typeface="ＭＳ Ｐゴシック" charset="-128"/>
              </a:defRPr>
            </a:lvl5pPr>
            <a:lvl6pPr marL="25146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6pPr>
            <a:lvl7pPr marL="29718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7pPr>
            <a:lvl8pPr marL="34290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8pPr>
            <a:lvl9pPr marL="3886200" indent="-228600" eaLnBrk="0" fontAlgn="base" hangingPunct="0">
              <a:lnSpc>
                <a:spcPct val="90000"/>
              </a:lnSpc>
              <a:spcBef>
                <a:spcPts val="500"/>
              </a:spcBef>
              <a:spcAft>
                <a:spcPct val="0"/>
              </a:spcAft>
              <a:buFont typeface="Arial" charset="0"/>
              <a:buChar char="•"/>
              <a:defRPr kumimoji="1">
                <a:solidFill>
                  <a:schemeClr val="tx1"/>
                </a:solidFill>
                <a:latin typeface="Calibri" pitchFamily="34" charset="0"/>
                <a:ea typeface="ＭＳ Ｐゴシック" charset="-128"/>
              </a:defRPr>
            </a:lvl9pPr>
          </a:lstStyle>
          <a:p>
            <a:pPr marL="0" marR="0" lvl="0" indent="0" algn="l" defTabSz="1417056" rtl="0" eaLnBrk="0" fontAlgn="base" latinLnBrk="0" hangingPunct="0">
              <a:lnSpc>
                <a:spcPct val="100000"/>
              </a:lnSpc>
              <a:spcBef>
                <a:spcPct val="0"/>
              </a:spcBef>
              <a:spcAft>
                <a:spcPct val="0"/>
              </a:spcAft>
              <a:buClrTx/>
              <a:buSzTx/>
              <a:buFontTx/>
              <a:buNone/>
              <a:tabLst/>
              <a:defRPr/>
            </a:pPr>
            <a:r>
              <a:rPr kumimoji="1" lang="ja-JP" altLang="ja-JP" sz="1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ドップラーライダー、ドップラーレーダー、GPS可降水量を高解 像数値モデルに同化して再現した板橋豪雨(2010年7月5日)</a:t>
            </a:r>
            <a:r>
              <a:rPr kumimoji="1" lang="ja-JP" altLang="ja-JP" sz="11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 </a:t>
            </a:r>
            <a:endParaRPr kumimoji="1" lang="ja-JP" altLang="ja-JP" sz="28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l" defTabSz="1417056" rtl="0" eaLnBrk="0" fontAlgn="base" latinLnBrk="0" hangingPunct="0">
              <a:lnSpc>
                <a:spcPct val="100000"/>
              </a:lnSpc>
              <a:spcBef>
                <a:spcPct val="0"/>
              </a:spcBef>
              <a:spcAft>
                <a:spcPct val="0"/>
              </a:spcAft>
              <a:buClrTx/>
              <a:buSzTx/>
              <a:buFontTx/>
              <a:buNone/>
              <a:tabLst/>
              <a:defRPr/>
            </a:pPr>
            <a:endParaRPr kumimoji="1" lang="ja-JP" altLang="en-US" sz="19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p:txBody>
      </p:sp>
      <p:pic>
        <p:nvPicPr>
          <p:cNvPr id="5126" name="図 4"/>
          <p:cNvPicPr>
            <a:picLocks noChangeAspect="1"/>
          </p:cNvPicPr>
          <p:nvPr/>
        </p:nvPicPr>
        <p:blipFill>
          <a:blip r:embed="rId3" cstate="print">
            <a:extLst>
              <a:ext uri="{28A0092B-C50C-407E-A947-70E740481C1C}">
                <a14:useLocalDpi xmlns:a14="http://schemas.microsoft.com/office/drawing/2010/main" val="0"/>
              </a:ext>
            </a:extLst>
          </a:blip>
          <a:srcRect l="2325" t="14977" r="2325" b="11635"/>
          <a:stretch>
            <a:fillRect/>
          </a:stretch>
        </p:blipFill>
        <p:spPr bwMode="auto">
          <a:xfrm>
            <a:off x="9446762" y="5513192"/>
            <a:ext cx="5243645" cy="3057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図 34">
            <a:extLst>
              <a:ext uri="{FF2B5EF4-FFF2-40B4-BE49-F238E27FC236}">
                <a16:creationId xmlns:a16="http://schemas.microsoft.com/office/drawing/2014/main" id="{1423DAAE-2B9D-4049-86B8-AE710847F54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714522" y="1717189"/>
            <a:ext cx="2589579" cy="1448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図 42">
            <a:extLst>
              <a:ext uri="{FF2B5EF4-FFF2-40B4-BE49-F238E27FC236}">
                <a16:creationId xmlns:a16="http://schemas.microsoft.com/office/drawing/2014/main" id="{06FCDA00-7026-4FD6-8FD3-A35C6CCDF307}"/>
              </a:ext>
            </a:extLst>
          </p:cNvPr>
          <p:cNvPicPr>
            <a:picLocks noChangeAspect="1"/>
          </p:cNvPicPr>
          <p:nvPr/>
        </p:nvPicPr>
        <p:blipFill>
          <a:blip r:embed="rId5">
            <a:extLst>
              <a:ext uri="{28A0092B-C50C-407E-A947-70E740481C1C}">
                <a14:useLocalDpi xmlns:a14="http://schemas.microsoft.com/office/drawing/2010/main" val="0"/>
              </a:ext>
            </a:extLst>
          </a:blip>
          <a:srcRect l="64996" t="7578" r="2728" b="42494"/>
          <a:stretch>
            <a:fillRect/>
          </a:stretch>
        </p:blipFill>
        <p:spPr bwMode="auto">
          <a:xfrm>
            <a:off x="12620038" y="863146"/>
            <a:ext cx="1786389" cy="2056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32">
            <a:extLst>
              <a:ext uri="{FF2B5EF4-FFF2-40B4-BE49-F238E27FC236}">
                <a16:creationId xmlns:a16="http://schemas.microsoft.com/office/drawing/2014/main" id="{17BF4FFC-B815-4A34-A73A-D67E269C3D99}"/>
              </a:ext>
            </a:extLst>
          </p:cNvPr>
          <p:cNvSpPr txBox="1">
            <a:spLocks noChangeArrowheads="1"/>
          </p:cNvSpPr>
          <p:nvPr/>
        </p:nvSpPr>
        <p:spPr bwMode="auto">
          <a:xfrm>
            <a:off x="12882738" y="5134484"/>
            <a:ext cx="1381895" cy="3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36000" tIns="18000" rIns="36000" bIns="18000">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水蒸気ライダ</a:t>
            </a:r>
            <a:endPar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pic>
        <p:nvPicPr>
          <p:cNvPr id="12" name="図 18">
            <a:extLst>
              <a:ext uri="{FF2B5EF4-FFF2-40B4-BE49-F238E27FC236}">
                <a16:creationId xmlns:a16="http://schemas.microsoft.com/office/drawing/2014/main" id="{4F498BC1-DBAE-4B29-BDA4-99E6BA9CC81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925697" y="3047223"/>
            <a:ext cx="1305256" cy="1849800"/>
          </a:xfrm>
          <a:prstGeom prst="rect">
            <a:avLst/>
          </a:prstGeom>
          <a:noFill/>
          <a:ln w="19050">
            <a:solidFill>
              <a:srgbClr val="000090"/>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45337A57-DC8A-43CD-974B-A4B51AE5F804}"/>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73" t="2003" r="28498" b="74830"/>
          <a:stretch/>
        </p:blipFill>
        <p:spPr bwMode="auto">
          <a:xfrm>
            <a:off x="9340625" y="3722534"/>
            <a:ext cx="3130163" cy="1276407"/>
          </a:xfrm>
          <a:prstGeom prst="rect">
            <a:avLst/>
          </a:prstGeom>
          <a:noFill/>
          <a:extLst>
            <a:ext uri="{909E8E84-426E-40DD-AFC4-6F175D3DCCD1}">
              <a14:hiddenFill xmlns:a14="http://schemas.microsoft.com/office/drawing/2010/main">
                <a:solidFill>
                  <a:srgbClr val="FFFFFF"/>
                </a:solidFill>
              </a14:hiddenFill>
            </a:ext>
          </a:extLst>
        </p:spPr>
      </p:pic>
      <p:sp>
        <p:nvSpPr>
          <p:cNvPr id="14" name="テキスト ボックス 32">
            <a:extLst>
              <a:ext uri="{FF2B5EF4-FFF2-40B4-BE49-F238E27FC236}">
                <a16:creationId xmlns:a16="http://schemas.microsoft.com/office/drawing/2014/main" id="{9BF00A7D-B4DA-43EA-A8D1-7D3E98CCC77C}"/>
              </a:ext>
            </a:extLst>
          </p:cNvPr>
          <p:cNvSpPr txBox="1">
            <a:spLocks noChangeArrowheads="1"/>
          </p:cNvSpPr>
          <p:nvPr/>
        </p:nvSpPr>
        <p:spPr bwMode="auto">
          <a:xfrm>
            <a:off x="10243439" y="5016578"/>
            <a:ext cx="1250935" cy="3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36000" tIns="18000" rIns="36000" bIns="18000">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水蒸気観測</a:t>
            </a:r>
            <a:endPar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
        <p:nvSpPr>
          <p:cNvPr id="15" name="テキスト ボックス 32">
            <a:extLst>
              <a:ext uri="{FF2B5EF4-FFF2-40B4-BE49-F238E27FC236}">
                <a16:creationId xmlns:a16="http://schemas.microsoft.com/office/drawing/2014/main" id="{E39C1F96-B532-4676-A689-20AD8510C69B}"/>
              </a:ext>
            </a:extLst>
          </p:cNvPr>
          <p:cNvSpPr txBox="1">
            <a:spLocks noChangeArrowheads="1"/>
          </p:cNvSpPr>
          <p:nvPr/>
        </p:nvSpPr>
        <p:spPr bwMode="auto">
          <a:xfrm>
            <a:off x="9439362" y="1257459"/>
            <a:ext cx="3130163" cy="3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txBody>
          <a:bodyPr wrap="square" lIns="36000" tIns="18000" rIns="36000" bIns="18000">
            <a:spAutoFit/>
          </a:bodyPr>
          <a:lstStyle>
            <a:lvl1pPr defTabSz="4572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45720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4572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4572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4572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rPr>
              <a:t>線状降水帯や局地豪雨の予測</a:t>
            </a:r>
            <a:endParaRPr kumimoji="1" lang="en-US" altLang="ja-JP" sz="1800" b="1"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7481569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図 27" descr="graupel.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6099" y="5514087"/>
            <a:ext cx="3022510" cy="1967998"/>
          </a:xfrm>
          <a:prstGeom prst="rect">
            <a:avLst/>
          </a:prstGeom>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76088" y="7822785"/>
            <a:ext cx="5812522" cy="2947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0" y="61689"/>
            <a:ext cx="14762163" cy="727122"/>
          </a:xfrm>
          <a:prstGeom prst="rect">
            <a:avLst/>
          </a:prstGeom>
          <a:solidFill>
            <a:srgbClr val="002060"/>
          </a:solidFill>
        </p:spPr>
        <p:txBody>
          <a:bodyPr wrap="square" lIns="141705" tIns="70853" rIns="141705" bIns="70853" rtlCol="0" anchor="ctr">
            <a:spAutoFit/>
          </a:bodyPr>
          <a:lstStyle/>
          <a:p>
            <a:pPr algn="ctr">
              <a:spcBef>
                <a:spcPts val="1859"/>
              </a:spcBef>
              <a:spcAft>
                <a:spcPts val="1859"/>
              </a:spcAft>
              <a:defRPr/>
            </a:pPr>
            <a:r>
              <a:rPr lang="ja-JP" altLang="en-US" sz="3700" dirty="0">
                <a:solidFill>
                  <a:srgbClr val="FFFF00"/>
                </a:solidFill>
                <a:latin typeface="ＭＳ Ｐゴシック"/>
                <a:ea typeface="ＭＳ Ｐゴシック" panose="020B0600070205080204" pitchFamily="50" charset="-128"/>
              </a:rPr>
              <a:t>神戸大学 工学部市民工学科／工学研究科市民工学専攻</a:t>
            </a:r>
            <a:endParaRPr lang="en-US" altLang="ja-JP" sz="3700" dirty="0">
              <a:solidFill>
                <a:srgbClr val="FFFF00"/>
              </a:solidFill>
              <a:latin typeface="ＭＳ Ｐゴシック"/>
              <a:ea typeface="ＭＳ Ｐゴシック" panose="020B0600070205080204" pitchFamily="50" charset="-128"/>
            </a:endParaRPr>
          </a:p>
        </p:txBody>
      </p:sp>
      <p:sp>
        <p:nvSpPr>
          <p:cNvPr id="5" name="テキスト ボックス 4"/>
          <p:cNvSpPr txBox="1"/>
          <p:nvPr/>
        </p:nvSpPr>
        <p:spPr>
          <a:xfrm>
            <a:off x="406058" y="2358677"/>
            <a:ext cx="8253779" cy="4321157"/>
          </a:xfrm>
          <a:prstGeom prst="rect">
            <a:avLst/>
          </a:prstGeom>
          <a:noFill/>
        </p:spPr>
        <p:txBody>
          <a:bodyPr wrap="square" lIns="141705" tIns="70853" rIns="141705" bIns="70853" rtlCol="0">
            <a:spAutoFit/>
          </a:bodyPr>
          <a:lstStyle/>
          <a:p>
            <a:pPr marL="531397" indent="-531397" algn="just">
              <a:spcAft>
                <a:spcPts val="929"/>
              </a:spcAft>
              <a:buFont typeface="+mj-lt"/>
              <a:buAutoNum type="arabicPeriod"/>
              <a:defRPr/>
            </a:pPr>
            <a:r>
              <a:rPr lang="ja-JP" altLang="en-US" sz="2600" dirty="0">
                <a:solidFill>
                  <a:prstClr val="black"/>
                </a:solidFill>
                <a:latin typeface="ＭＳ Ｐゴシック"/>
                <a:ea typeface="ＭＳ Ｐゴシック" panose="020B0600070205080204" pitchFamily="50" charset="-128"/>
              </a:rPr>
              <a:t>最先端レーダー（</a:t>
            </a:r>
            <a:r>
              <a:rPr lang="ja-JP" altLang="en-US" sz="2600" dirty="0">
                <a:solidFill>
                  <a:srgbClr val="FF0000"/>
                </a:solidFill>
                <a:latin typeface="ＭＳ Ｐゴシック"/>
                <a:ea typeface="ＭＳ Ｐゴシック" panose="020B0600070205080204" pitchFamily="50" charset="-128"/>
              </a:rPr>
              <a:t>超小型</a:t>
            </a:r>
            <a:r>
              <a:rPr lang="en-US" altLang="ja-JP" sz="2600" dirty="0">
                <a:solidFill>
                  <a:srgbClr val="FF0000"/>
                </a:solidFill>
                <a:latin typeface="ＭＳ Ｐゴシック"/>
                <a:ea typeface="ＭＳ Ｐゴシック" panose="020B0600070205080204" pitchFamily="50" charset="-128"/>
              </a:rPr>
              <a:t>X</a:t>
            </a:r>
            <a:r>
              <a:rPr lang="ja-JP" altLang="en-US" sz="2600" dirty="0">
                <a:solidFill>
                  <a:srgbClr val="FF0000"/>
                </a:solidFill>
                <a:latin typeface="ＭＳ Ｐゴシック"/>
                <a:ea typeface="ＭＳ Ｐゴシック" panose="020B0600070205080204" pitchFamily="50" charset="-128"/>
              </a:rPr>
              <a:t>バンド偏波レーダー</a:t>
            </a:r>
            <a:r>
              <a:rPr lang="ja-JP" altLang="en-US" sz="2600" dirty="0">
                <a:solidFill>
                  <a:prstClr val="black"/>
                </a:solidFill>
                <a:latin typeface="ＭＳ Ｐゴシック"/>
                <a:ea typeface="ＭＳ Ｐゴシック" panose="020B0600070205080204" pitchFamily="50" charset="-128"/>
              </a:rPr>
              <a:t>）による降雨量測定と降雨予測</a:t>
            </a:r>
            <a:endParaRPr lang="en-US" altLang="ja-JP" sz="2600" dirty="0">
              <a:solidFill>
                <a:prstClr val="black"/>
              </a:solidFill>
              <a:latin typeface="ＭＳ Ｐゴシック"/>
              <a:ea typeface="ＭＳ Ｐゴシック" panose="020B0600070205080204" pitchFamily="50" charset="-128"/>
            </a:endParaRPr>
          </a:p>
          <a:p>
            <a:pPr marL="531397" indent="-531397" algn="just">
              <a:spcAft>
                <a:spcPts val="929"/>
              </a:spcAft>
              <a:buFont typeface="+mj-lt"/>
              <a:buAutoNum type="arabicPeriod"/>
              <a:defRPr/>
            </a:pPr>
            <a:r>
              <a:rPr lang="ja-JP" altLang="en-US" sz="2600" dirty="0">
                <a:solidFill>
                  <a:prstClr val="black"/>
                </a:solidFill>
                <a:latin typeface="ＭＳ Ｐゴシック"/>
                <a:ea typeface="ＭＳ Ｐゴシック" panose="020B0600070205080204" pitchFamily="50" charset="-128"/>
              </a:rPr>
              <a:t>豪雨の発生・発達メカニズムと</a:t>
            </a:r>
            <a:r>
              <a:rPr lang="ja-JP" altLang="en-US" sz="2600" dirty="0">
                <a:solidFill>
                  <a:srgbClr val="FF0000"/>
                </a:solidFill>
                <a:latin typeface="ＭＳ Ｐゴシック"/>
                <a:ea typeface="ＭＳ Ｐゴシック" panose="020B0600070205080204" pitchFamily="50" charset="-128"/>
              </a:rPr>
              <a:t>雷の発生</a:t>
            </a:r>
            <a:r>
              <a:rPr lang="ja-JP" altLang="en-US" sz="2600" dirty="0">
                <a:solidFill>
                  <a:prstClr val="black"/>
                </a:solidFill>
                <a:latin typeface="ＭＳ Ｐゴシック"/>
                <a:ea typeface="ＭＳ Ｐゴシック" panose="020B0600070205080204" pitchFamily="50" charset="-128"/>
              </a:rPr>
              <a:t>に関する研究</a:t>
            </a:r>
            <a:endParaRPr lang="en-US" altLang="ja-JP" sz="2600" dirty="0">
              <a:solidFill>
                <a:prstClr val="black"/>
              </a:solidFill>
              <a:latin typeface="ＭＳ Ｐゴシック"/>
              <a:ea typeface="ＭＳ Ｐゴシック" panose="020B0600070205080204" pitchFamily="50" charset="-128"/>
            </a:endParaRPr>
          </a:p>
          <a:p>
            <a:pPr marL="531397" indent="-531397" algn="just">
              <a:spcAft>
                <a:spcPts val="929"/>
              </a:spcAft>
              <a:buFont typeface="+mj-lt"/>
              <a:buAutoNum type="arabicPeriod"/>
              <a:defRPr/>
            </a:pPr>
            <a:r>
              <a:rPr lang="ja-JP" altLang="en-US" sz="2600" dirty="0">
                <a:solidFill>
                  <a:srgbClr val="FF0000"/>
                </a:solidFill>
                <a:latin typeface="ＭＳ Ｐゴシック"/>
                <a:ea typeface="ＭＳ Ｐゴシック" panose="020B0600070205080204" pitchFamily="50" charset="-128"/>
              </a:rPr>
              <a:t>ビデオゾンデ</a:t>
            </a:r>
            <a:r>
              <a:rPr lang="ja-JP" altLang="en-US" sz="2600" dirty="0">
                <a:solidFill>
                  <a:prstClr val="black"/>
                </a:solidFill>
                <a:latin typeface="ＭＳ Ｐゴシック"/>
                <a:ea typeface="ＭＳ Ｐゴシック" panose="020B0600070205080204" pitchFamily="50" charset="-128"/>
              </a:rPr>
              <a:t>を使用した上空の降水粒子の分布とレーダーを用いた量的推定に</a:t>
            </a:r>
            <a:r>
              <a:rPr lang="ja-JP" altLang="en-US" sz="2600">
                <a:solidFill>
                  <a:prstClr val="black"/>
                </a:solidFill>
                <a:latin typeface="ＭＳ Ｐゴシック"/>
                <a:ea typeface="ＭＳ Ｐゴシック" panose="020B0600070205080204" pitchFamily="50" charset="-128"/>
              </a:rPr>
              <a:t>関する研究</a:t>
            </a:r>
            <a:endParaRPr lang="en-US" altLang="ja-JP" sz="2600" dirty="0">
              <a:solidFill>
                <a:prstClr val="black"/>
              </a:solidFill>
              <a:latin typeface="ＭＳ Ｐゴシック"/>
              <a:ea typeface="ＭＳ Ｐゴシック" panose="020B0600070205080204" pitchFamily="50" charset="-128"/>
            </a:endParaRPr>
          </a:p>
          <a:p>
            <a:pPr marL="531397" indent="-531397" algn="just">
              <a:spcAft>
                <a:spcPts val="929"/>
              </a:spcAft>
              <a:buFont typeface="+mj-lt"/>
              <a:buAutoNum type="arabicPeriod"/>
              <a:defRPr/>
            </a:pPr>
            <a:r>
              <a:rPr lang="ja-JP" altLang="en-US" sz="2600">
                <a:solidFill>
                  <a:prstClr val="black"/>
                </a:solidFill>
                <a:latin typeface="ＭＳ Ｐゴシック"/>
                <a:ea typeface="ＭＳ Ｐゴシック" panose="020B0600070205080204" pitchFamily="50" charset="-128"/>
              </a:rPr>
              <a:t>都市のデジタルツインを用いた災害シミュレーションによる</a:t>
            </a:r>
            <a:r>
              <a:rPr lang="ja-JP" altLang="en-US" sz="2600">
                <a:solidFill>
                  <a:srgbClr val="FF0000"/>
                </a:solidFill>
                <a:latin typeface="ＭＳ Ｐゴシック"/>
                <a:ea typeface="ＭＳ Ｐゴシック" panose="020B0600070205080204" pitchFamily="50" charset="-128"/>
              </a:rPr>
              <a:t>被害予測</a:t>
            </a:r>
            <a:endParaRPr lang="en-US" altLang="ja-JP" sz="2600" dirty="0">
              <a:solidFill>
                <a:srgbClr val="FF0000"/>
              </a:solidFill>
              <a:latin typeface="ＭＳ Ｐゴシック"/>
              <a:ea typeface="ＭＳ Ｐゴシック" panose="020B0600070205080204" pitchFamily="50" charset="-128"/>
            </a:endParaRPr>
          </a:p>
          <a:p>
            <a:pPr marL="531397" indent="-531397" algn="just">
              <a:spcAft>
                <a:spcPts val="929"/>
              </a:spcAft>
              <a:buFont typeface="+mj-lt"/>
              <a:buAutoNum type="arabicPeriod"/>
              <a:defRPr/>
            </a:pPr>
            <a:r>
              <a:rPr lang="ja-JP" altLang="en-US" sz="2600" dirty="0">
                <a:solidFill>
                  <a:prstClr val="black"/>
                </a:solidFill>
                <a:latin typeface="ＭＳ Ｐゴシック"/>
                <a:ea typeface="ＭＳ Ｐゴシック" panose="020B0600070205080204" pitchFamily="50" charset="-128"/>
              </a:rPr>
              <a:t>熱帯大気擾乱のメカニズム</a:t>
            </a:r>
            <a:endParaRPr lang="en-US" altLang="ja-JP" sz="2600" dirty="0">
              <a:solidFill>
                <a:prstClr val="black"/>
              </a:solidFill>
              <a:latin typeface="ＭＳ Ｐゴシック"/>
              <a:ea typeface="ＭＳ Ｐゴシック" panose="020B0600070205080204" pitchFamily="50" charset="-128"/>
            </a:endParaRPr>
          </a:p>
          <a:p>
            <a:pPr marL="531397" indent="-531397" algn="just">
              <a:spcAft>
                <a:spcPts val="929"/>
              </a:spcAft>
              <a:buFont typeface="+mj-lt"/>
              <a:buAutoNum type="arabicPeriod"/>
              <a:defRPr/>
            </a:pPr>
            <a:r>
              <a:rPr lang="ja-JP" altLang="en-US" sz="2600">
                <a:solidFill>
                  <a:prstClr val="black"/>
                </a:solidFill>
                <a:latin typeface="ＭＳ Ｐゴシック"/>
                <a:ea typeface="ＭＳ Ｐゴシック" panose="020B0600070205080204" pitchFamily="50" charset="-128"/>
              </a:rPr>
              <a:t>気候変動</a:t>
            </a:r>
            <a:endParaRPr lang="en-US" altLang="ja-JP" sz="2600" dirty="0">
              <a:solidFill>
                <a:prstClr val="black"/>
              </a:solidFill>
              <a:latin typeface="ＭＳ Ｐゴシック"/>
              <a:ea typeface="ＭＳ Ｐゴシック" panose="020B0600070205080204" pitchFamily="50" charset="-128"/>
            </a:endParaRPr>
          </a:p>
        </p:txBody>
      </p:sp>
      <p:sp>
        <p:nvSpPr>
          <p:cNvPr id="9" name="角丸四角形 8"/>
          <p:cNvSpPr/>
          <p:nvPr/>
        </p:nvSpPr>
        <p:spPr>
          <a:xfrm>
            <a:off x="406056" y="1658123"/>
            <a:ext cx="7846032"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defRPr/>
            </a:pPr>
            <a:r>
              <a:rPr lang="ja-JP" altLang="en-US" dirty="0">
                <a:solidFill>
                  <a:prstClr val="black"/>
                </a:solidFill>
                <a:latin typeface="Calibri"/>
                <a:ea typeface="ＭＳ Ｐゴシック" panose="020B0600070205080204" pitchFamily="50" charset="-128"/>
              </a:rPr>
              <a:t>■</a:t>
            </a:r>
            <a:r>
              <a:rPr lang="ja-JP" altLang="en-US" dirty="0">
                <a:solidFill>
                  <a:prstClr val="white"/>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研究内容</a:t>
            </a:r>
          </a:p>
        </p:txBody>
      </p:sp>
      <p:sp>
        <p:nvSpPr>
          <p:cNvPr id="11" name="テキスト ボックス 10"/>
          <p:cNvSpPr txBox="1"/>
          <p:nvPr/>
        </p:nvSpPr>
        <p:spPr>
          <a:xfrm>
            <a:off x="406057" y="7555517"/>
            <a:ext cx="7905028" cy="2929850"/>
          </a:xfrm>
          <a:prstGeom prst="rect">
            <a:avLst/>
          </a:prstGeom>
          <a:noFill/>
        </p:spPr>
        <p:txBody>
          <a:bodyPr wrap="square" lIns="141705" tIns="70853" rIns="141705" bIns="70853" rtlCol="0">
            <a:spAutoFit/>
          </a:bodyPr>
          <a:lstStyle/>
          <a:p>
            <a:pPr marL="334738" indent="-334738" algn="just">
              <a:buSzPct val="80000"/>
              <a:buFont typeface="Wingdings" pitchFamily="2" charset="2"/>
              <a:buChar char="l"/>
              <a:defRPr/>
            </a:pPr>
            <a:r>
              <a:rPr lang="ja-JP" altLang="en-US" sz="2600" dirty="0">
                <a:solidFill>
                  <a:prstClr val="black"/>
                </a:solidFill>
                <a:latin typeface="ＭＳ Ｐゴシック"/>
                <a:ea typeface="ＭＳ Ｐゴシック" panose="020B0600070205080204" pitchFamily="50" charset="-128"/>
              </a:rPr>
              <a:t>工学・理学融合のスタッフによる指導</a:t>
            </a:r>
            <a:endParaRPr lang="en-US" altLang="ja-JP" sz="2600" dirty="0">
              <a:solidFill>
                <a:prstClr val="black"/>
              </a:solidFill>
              <a:latin typeface="ＭＳ Ｐゴシック"/>
              <a:ea typeface="ＭＳ Ｐゴシック" panose="020B0600070205080204" pitchFamily="50" charset="-128"/>
            </a:endParaRPr>
          </a:p>
          <a:p>
            <a:pPr marL="334738" indent="-334738" algn="just">
              <a:buSzPct val="80000"/>
              <a:buFont typeface="Wingdings" pitchFamily="2" charset="2"/>
              <a:buChar char="l"/>
              <a:defRPr/>
            </a:pPr>
            <a:r>
              <a:rPr lang="ja-JP" altLang="en-US" sz="2600" dirty="0">
                <a:solidFill>
                  <a:prstClr val="black"/>
                </a:solidFill>
                <a:latin typeface="ＭＳ Ｐゴシック"/>
                <a:ea typeface="ＭＳ Ｐゴシック" panose="020B0600070205080204" pitchFamily="50" charset="-128"/>
              </a:rPr>
              <a:t>観測，シミュレーション，解析，応用のスタッフがそろっています．</a:t>
            </a:r>
            <a:endParaRPr lang="en-US" altLang="ja-JP" sz="2600" dirty="0">
              <a:solidFill>
                <a:prstClr val="black"/>
              </a:solidFill>
              <a:latin typeface="ＭＳ Ｐゴシック"/>
              <a:ea typeface="ＭＳ Ｐゴシック" panose="020B0600070205080204" pitchFamily="50" charset="-128"/>
            </a:endParaRPr>
          </a:p>
          <a:p>
            <a:pPr marL="334738" indent="-334738" algn="just">
              <a:buSzPct val="80000"/>
              <a:buFont typeface="Wingdings" pitchFamily="2" charset="2"/>
              <a:buChar char="l"/>
              <a:defRPr/>
            </a:pPr>
            <a:r>
              <a:rPr lang="ja-JP" altLang="en-US" sz="2600" dirty="0">
                <a:solidFill>
                  <a:prstClr val="black"/>
                </a:solidFill>
                <a:latin typeface="ＭＳ Ｐゴシック"/>
                <a:ea typeface="ＭＳ Ｐゴシック" panose="020B0600070205080204" pitchFamily="50" charset="-128"/>
              </a:rPr>
              <a:t>最先端の気象レーダーを開発し，ゲリラ豪雨などの予測を試みています．</a:t>
            </a:r>
            <a:endParaRPr lang="en-US" altLang="ja-JP" sz="2600" dirty="0">
              <a:solidFill>
                <a:prstClr val="black"/>
              </a:solidFill>
              <a:latin typeface="ＭＳ Ｐゴシック"/>
              <a:ea typeface="ＭＳ Ｐゴシック" panose="020B0600070205080204" pitchFamily="50" charset="-128"/>
            </a:endParaRPr>
          </a:p>
          <a:p>
            <a:pPr marL="334738" indent="-334738" algn="just">
              <a:buSzPct val="80000"/>
              <a:buFont typeface="Wingdings" pitchFamily="2" charset="2"/>
              <a:buChar char="l"/>
              <a:defRPr/>
            </a:pPr>
            <a:r>
              <a:rPr lang="ja-JP" altLang="en-US" sz="2600" dirty="0">
                <a:solidFill>
                  <a:prstClr val="black"/>
                </a:solidFill>
                <a:latin typeface="ＭＳ Ｐゴシック"/>
                <a:ea typeface="ＭＳ Ｐゴシック" panose="020B0600070205080204" pitchFamily="50" charset="-128"/>
              </a:rPr>
              <a:t>他大学と共同で沖縄や京阪神で観測を行い，交流も盛んです．</a:t>
            </a:r>
            <a:endParaRPr lang="en-US" altLang="ja-JP" sz="2600" dirty="0">
              <a:solidFill>
                <a:prstClr val="black"/>
              </a:solidFill>
              <a:latin typeface="ＭＳ Ｐゴシック"/>
              <a:ea typeface="ＭＳ Ｐゴシック" panose="020B0600070205080204" pitchFamily="50" charset="-128"/>
            </a:endParaRPr>
          </a:p>
        </p:txBody>
      </p:sp>
      <p:sp>
        <p:nvSpPr>
          <p:cNvPr id="13" name="角丸四角形 12"/>
          <p:cNvSpPr/>
          <p:nvPr/>
        </p:nvSpPr>
        <p:spPr>
          <a:xfrm>
            <a:off x="406058" y="6854964"/>
            <a:ext cx="7847976"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defRPr/>
            </a:pPr>
            <a:r>
              <a:rPr lang="ja-JP" altLang="en-US" dirty="0">
                <a:solidFill>
                  <a:prstClr val="black"/>
                </a:solidFill>
                <a:latin typeface="Calibri"/>
                <a:ea typeface="ＭＳ Ｐゴシック" panose="020B0600070205080204" pitchFamily="50" charset="-128"/>
              </a:rPr>
              <a:t>■</a:t>
            </a:r>
            <a:r>
              <a:rPr lang="ja-JP" altLang="en-US" dirty="0">
                <a:solidFill>
                  <a:prstClr val="white"/>
                </a:solidFill>
                <a:latin typeface="Calibri"/>
                <a:ea typeface="ＭＳ Ｐゴシック" panose="020B0600070205080204" pitchFamily="50" charset="-128"/>
              </a:rPr>
              <a:t> </a:t>
            </a:r>
            <a:r>
              <a:rPr lang="ja-JP" altLang="en-US" dirty="0">
                <a:solidFill>
                  <a:prstClr val="black"/>
                </a:solidFill>
                <a:latin typeface="Calibri"/>
                <a:ea typeface="ＭＳ Ｐゴシック" panose="020B0600070205080204" pitchFamily="50" charset="-128"/>
              </a:rPr>
              <a:t>特徴</a:t>
            </a:r>
          </a:p>
        </p:txBody>
      </p:sp>
      <p:sp>
        <p:nvSpPr>
          <p:cNvPr id="12" name="テキスト ボックス 11"/>
          <p:cNvSpPr txBox="1"/>
          <p:nvPr/>
        </p:nvSpPr>
        <p:spPr>
          <a:xfrm>
            <a:off x="0" y="852655"/>
            <a:ext cx="14762163" cy="589890"/>
          </a:xfrm>
          <a:prstGeom prst="rect">
            <a:avLst/>
          </a:prstGeom>
          <a:solidFill>
            <a:srgbClr val="0757F7"/>
          </a:solidFill>
        </p:spPr>
        <p:txBody>
          <a:bodyPr wrap="square" lIns="141705" tIns="70853" rIns="141705" bIns="70853" rtlCol="0">
            <a:spAutoFit/>
          </a:bodyPr>
          <a:lstStyle/>
          <a:p>
            <a:pPr algn="ctr">
              <a:defRPr/>
            </a:pPr>
            <a:r>
              <a:rPr lang="ja-JP" altLang="en-US" dirty="0">
                <a:solidFill>
                  <a:prstClr val="white"/>
                </a:solidFill>
                <a:latin typeface="ＭＳ Ｐゴシック"/>
                <a:ea typeface="ＭＳ Ｐゴシック" panose="020B0600070205080204" pitchFamily="50" charset="-128"/>
              </a:rPr>
              <a:t>気象・水文研究室　大石哲・</a:t>
            </a:r>
            <a:r>
              <a:rPr lang="ja-JP" altLang="en-US">
                <a:solidFill>
                  <a:prstClr val="white"/>
                </a:solidFill>
                <a:latin typeface="ＭＳ Ｐゴシック"/>
                <a:ea typeface="ＭＳ Ｐゴシック" panose="020B0600070205080204" pitchFamily="50" charset="-128"/>
              </a:rPr>
              <a:t>梶川義幸</a:t>
            </a:r>
            <a:endParaRPr lang="en-US" altLang="ja-JP" dirty="0">
              <a:solidFill>
                <a:prstClr val="white"/>
              </a:solidFill>
              <a:latin typeface="ＭＳ Ｐゴシック"/>
              <a:ea typeface="ＭＳ Ｐゴシック" panose="020B0600070205080204" pitchFamily="50" charset="-128"/>
            </a:endParaRPr>
          </a:p>
        </p:txBody>
      </p:sp>
      <p:sp>
        <p:nvSpPr>
          <p:cNvPr id="18" name="角丸四角形 17"/>
          <p:cNvSpPr/>
          <p:nvPr/>
        </p:nvSpPr>
        <p:spPr>
          <a:xfrm>
            <a:off x="8776087" y="1544648"/>
            <a:ext cx="3266063" cy="465605"/>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ja-JP" altLang="en-US" sz="1900" b="1" dirty="0">
                <a:solidFill>
                  <a:prstClr val="black"/>
                </a:solidFill>
                <a:latin typeface="Calibri"/>
                <a:ea typeface="ＭＳ Ｐゴシック" panose="020B0600070205080204" pitchFamily="50" charset="-128"/>
              </a:rPr>
              <a:t>超小型</a:t>
            </a:r>
            <a:r>
              <a:rPr lang="en-US" altLang="ja-JP" sz="1900" b="1" dirty="0">
                <a:solidFill>
                  <a:prstClr val="black"/>
                </a:solidFill>
                <a:latin typeface="Calibri"/>
                <a:ea typeface="ＭＳ Ｐゴシック" panose="020B0600070205080204" pitchFamily="50" charset="-128"/>
              </a:rPr>
              <a:t>X</a:t>
            </a:r>
            <a:r>
              <a:rPr lang="ja-JP" altLang="en-US" sz="1900" b="1" dirty="0">
                <a:solidFill>
                  <a:prstClr val="black"/>
                </a:solidFill>
                <a:latin typeface="Calibri"/>
                <a:ea typeface="ＭＳ Ｐゴシック" panose="020B0600070205080204" pitchFamily="50" charset="-128"/>
              </a:rPr>
              <a:t>バンド偏波レーダー</a:t>
            </a:r>
          </a:p>
        </p:txBody>
      </p:sp>
      <p:sp>
        <p:nvSpPr>
          <p:cNvPr id="19" name="角丸四角形 18"/>
          <p:cNvSpPr/>
          <p:nvPr/>
        </p:nvSpPr>
        <p:spPr>
          <a:xfrm>
            <a:off x="9008589" y="7442105"/>
            <a:ext cx="5115019" cy="453651"/>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ja-JP" altLang="en-US" sz="1900" b="1" dirty="0">
                <a:solidFill>
                  <a:prstClr val="black"/>
                </a:solidFill>
                <a:latin typeface="Calibri"/>
                <a:ea typeface="ＭＳ Ｐゴシック" panose="020B0600070205080204" pitchFamily="50" charset="-128"/>
              </a:rPr>
              <a:t>雷探知装置と気象レーダーによる三次元解析</a:t>
            </a:r>
          </a:p>
        </p:txBody>
      </p:sp>
      <p:sp>
        <p:nvSpPr>
          <p:cNvPr id="21" name="角丸四角形 20"/>
          <p:cNvSpPr/>
          <p:nvPr/>
        </p:nvSpPr>
        <p:spPr>
          <a:xfrm>
            <a:off x="12496102" y="1544648"/>
            <a:ext cx="1743755" cy="453651"/>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ja-JP" altLang="en-US" sz="1900" b="1" dirty="0">
                <a:solidFill>
                  <a:prstClr val="black"/>
                </a:solidFill>
                <a:latin typeface="Calibri"/>
                <a:ea typeface="ＭＳ Ｐゴシック" panose="020B0600070205080204" pitchFamily="50" charset="-128"/>
              </a:rPr>
              <a:t>沖縄観測</a:t>
            </a:r>
          </a:p>
        </p:txBody>
      </p:sp>
      <p:sp>
        <p:nvSpPr>
          <p:cNvPr id="23" name="角丸四角形 22"/>
          <p:cNvSpPr/>
          <p:nvPr/>
        </p:nvSpPr>
        <p:spPr>
          <a:xfrm>
            <a:off x="9008590" y="4947024"/>
            <a:ext cx="1776393" cy="455604"/>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ja-JP" altLang="en-US" sz="1900" b="1" dirty="0">
                <a:solidFill>
                  <a:prstClr val="black"/>
                </a:solidFill>
                <a:latin typeface="Calibri"/>
                <a:ea typeface="ＭＳ Ｐゴシック" panose="020B0600070205080204" pitchFamily="50" charset="-128"/>
              </a:rPr>
              <a:t>ビデオゾンデ</a:t>
            </a:r>
          </a:p>
        </p:txBody>
      </p:sp>
      <p:pic>
        <p:nvPicPr>
          <p:cNvPr id="26" name="図 25"/>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9628" y="2055830"/>
            <a:ext cx="3341337" cy="2790146"/>
          </a:xfrm>
          <a:prstGeom prst="rect">
            <a:avLst/>
          </a:prstGeom>
          <a:noFill/>
          <a:ln>
            <a:noFill/>
          </a:ln>
        </p:spPr>
      </p:pic>
      <p:pic>
        <p:nvPicPr>
          <p:cNvPr id="17" name="図 88" descr="ゾンデ放球前.tif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263602" y="2065042"/>
            <a:ext cx="2309481" cy="2805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2" descr="image00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776087" y="5514090"/>
            <a:ext cx="2599793" cy="1889061"/>
          </a:xfrm>
          <a:prstGeom prst="rect">
            <a:avLst/>
          </a:prstGeom>
          <a:solidFill>
            <a:schemeClr val="bg1"/>
          </a:solidFill>
          <a:ln>
            <a:noFill/>
          </a:ln>
        </p:spPr>
      </p:pic>
      <p:sp>
        <p:nvSpPr>
          <p:cNvPr id="30" name="テキスト ボックス 29"/>
          <p:cNvSpPr txBox="1"/>
          <p:nvPr/>
        </p:nvSpPr>
        <p:spPr>
          <a:xfrm>
            <a:off x="12496101" y="6081151"/>
            <a:ext cx="273593" cy="589890"/>
          </a:xfrm>
          <a:prstGeom prst="rect">
            <a:avLst/>
          </a:prstGeom>
          <a:noFill/>
        </p:spPr>
        <p:txBody>
          <a:bodyPr wrap="square" lIns="141705" tIns="70853" rIns="141705" bIns="70853" rtlCol="0">
            <a:spAutoFit/>
          </a:bodyPr>
          <a:lstStyle/>
          <a:p>
            <a:pPr>
              <a:defRPr/>
            </a:pPr>
            <a:r>
              <a:rPr lang="ja-JP" altLang="en-US" dirty="0">
                <a:solidFill>
                  <a:srgbClr val="F2F2F2"/>
                </a:solidFill>
                <a:latin typeface="Calibri"/>
                <a:ea typeface="ＭＳ Ｐゴシック" panose="020B0600070205080204" pitchFamily="50" charset="-128"/>
              </a:rPr>
              <a:t>霰</a:t>
            </a:r>
          </a:p>
        </p:txBody>
      </p:sp>
      <p:sp>
        <p:nvSpPr>
          <p:cNvPr id="31" name="角丸四角形 30"/>
          <p:cNvSpPr/>
          <p:nvPr/>
        </p:nvSpPr>
        <p:spPr>
          <a:xfrm>
            <a:off x="11682348" y="4947026"/>
            <a:ext cx="2325008" cy="453651"/>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defRPr/>
            </a:pPr>
            <a:r>
              <a:rPr lang="ja-JP" altLang="en-US" sz="1900" b="1" dirty="0">
                <a:solidFill>
                  <a:prstClr val="black"/>
                </a:solidFill>
                <a:latin typeface="Calibri"/>
                <a:ea typeface="ＭＳ Ｐゴシック" panose="020B0600070205080204" pitchFamily="50" charset="-128"/>
              </a:rPr>
              <a:t>ビデオゾンデの画像</a:t>
            </a:r>
          </a:p>
        </p:txBody>
      </p:sp>
    </p:spTree>
    <p:extLst>
      <p:ext uri="{BB962C8B-B14F-4D97-AF65-F5344CB8AC3E}">
        <p14:creationId xmlns:p14="http://schemas.microsoft.com/office/powerpoint/2010/main" val="16559255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0"/>
          <p:cNvPicPr>
            <a:picLocks noChangeAspect="1" noChangeArrowheads="1"/>
          </p:cNvPicPr>
          <p:nvPr/>
        </p:nvPicPr>
        <p:blipFill>
          <a:blip r:embed="rId3" cstate="print"/>
          <a:srcRect/>
          <a:stretch>
            <a:fillRect/>
          </a:stretch>
        </p:blipFill>
        <p:spPr bwMode="auto">
          <a:xfrm>
            <a:off x="8584918" y="8143248"/>
            <a:ext cx="3599272" cy="23838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6" name="Picture 2"/>
          <p:cNvPicPr>
            <a:picLocks noChangeAspect="1" noChangeArrowheads="1"/>
          </p:cNvPicPr>
          <p:nvPr/>
        </p:nvPicPr>
        <p:blipFill>
          <a:blip r:embed="rId4" cstate="print"/>
          <a:srcRect l="2066"/>
          <a:stretch>
            <a:fillRect/>
          </a:stretch>
        </p:blipFill>
        <p:spPr bwMode="auto">
          <a:xfrm>
            <a:off x="8500717" y="5428538"/>
            <a:ext cx="3282597" cy="26467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テキスト ボックス 3"/>
          <p:cNvSpPr txBox="1"/>
          <p:nvPr/>
        </p:nvSpPr>
        <p:spPr>
          <a:xfrm>
            <a:off x="0" y="65039"/>
            <a:ext cx="14762163" cy="720427"/>
          </a:xfrm>
          <a:prstGeom prst="rect">
            <a:avLst/>
          </a:prstGeom>
          <a:solidFill>
            <a:srgbClr val="002060"/>
          </a:solidFill>
        </p:spPr>
        <p:txBody>
          <a:bodyPr wrap="square" lIns="141705" tIns="70853" rIns="141705" bIns="70853" rtlCol="0" anchor="ctr">
            <a:spAutoFit/>
          </a:bodyPr>
          <a:lstStyle/>
          <a:p>
            <a:pPr algn="ctr">
              <a:spcBef>
                <a:spcPts val="1859"/>
              </a:spcBef>
              <a:spcAft>
                <a:spcPts val="1859"/>
              </a:spcAft>
            </a:pPr>
            <a:r>
              <a:rPr lang="ja-JP" altLang="en-US" sz="3700" dirty="0">
                <a:solidFill>
                  <a:srgbClr val="FFFF00"/>
                </a:solidFill>
                <a:latin typeface="ＭＳ Ｐゴシック"/>
              </a:rPr>
              <a:t>神戸大学 海事科学部 </a:t>
            </a:r>
            <a:r>
              <a:rPr lang="en-US" altLang="ja-JP" sz="3700" dirty="0">
                <a:solidFill>
                  <a:srgbClr val="FFFF00"/>
                </a:solidFill>
                <a:latin typeface="ＭＳ Ｐゴシック"/>
              </a:rPr>
              <a:t>/ </a:t>
            </a:r>
            <a:r>
              <a:rPr lang="ja-JP" altLang="en-US" sz="3700" dirty="0">
                <a:solidFill>
                  <a:srgbClr val="FFFF00"/>
                </a:solidFill>
                <a:latin typeface="ＭＳ Ｐゴシック"/>
              </a:rPr>
              <a:t>大学院海事科学研究科　海洋・気象研究室</a:t>
            </a:r>
            <a:endParaRPr lang="en-US" altLang="ja-JP" sz="3700" dirty="0">
              <a:solidFill>
                <a:srgbClr val="FFFF00"/>
              </a:solidFill>
              <a:latin typeface="ＭＳ Ｐゴシック"/>
            </a:endParaRPr>
          </a:p>
        </p:txBody>
      </p:sp>
      <p:sp>
        <p:nvSpPr>
          <p:cNvPr id="5" name="テキスト ボックス 4"/>
          <p:cNvSpPr txBox="1"/>
          <p:nvPr/>
        </p:nvSpPr>
        <p:spPr>
          <a:xfrm>
            <a:off x="245674" y="2697658"/>
            <a:ext cx="7832912" cy="3953661"/>
          </a:xfrm>
          <a:prstGeom prst="rect">
            <a:avLst/>
          </a:prstGeom>
          <a:noFill/>
        </p:spPr>
        <p:txBody>
          <a:bodyPr wrap="square" lIns="141705" tIns="70853" rIns="141705" bIns="70853" rtlCol="0">
            <a:spAutoFit/>
          </a:bodyPr>
          <a:lstStyle/>
          <a:p>
            <a:pPr algn="just">
              <a:spcAft>
                <a:spcPts val="929"/>
              </a:spcAft>
            </a:pPr>
            <a:r>
              <a:rPr lang="ja-JP" altLang="en-US" dirty="0">
                <a:solidFill>
                  <a:prstClr val="black"/>
                </a:solidFill>
                <a:latin typeface="ＭＳ Ｐゴシック"/>
              </a:rPr>
              <a:t>気象学・海洋学の基礎知識を基にして，</a:t>
            </a:r>
            <a:endParaRPr lang="en-US" altLang="ja-JP" dirty="0">
              <a:solidFill>
                <a:prstClr val="black"/>
              </a:solidFill>
              <a:latin typeface="ＭＳ Ｐゴシック"/>
            </a:endParaRPr>
          </a:p>
          <a:p>
            <a:pPr marL="334738" indent="-334738" algn="just">
              <a:buFont typeface="+mj-lt"/>
              <a:buAutoNum type="arabicPeriod"/>
            </a:pPr>
            <a:r>
              <a:rPr lang="ja-JP" altLang="en-US" dirty="0">
                <a:solidFill>
                  <a:prstClr val="black"/>
                </a:solidFill>
                <a:latin typeface="ＭＳ Ｐゴシック"/>
              </a:rPr>
              <a:t>船舶の安全運航や沿岸災害の低減を目的とした</a:t>
            </a:r>
            <a:r>
              <a:rPr lang="ja-JP" altLang="en-US" dirty="0">
                <a:solidFill>
                  <a:srgbClr val="FF0000"/>
                </a:solidFill>
                <a:latin typeface="ＭＳ Ｐゴシック"/>
              </a:rPr>
              <a:t>海洋気象</a:t>
            </a:r>
            <a:r>
              <a:rPr lang="ja-JP" altLang="en-US" dirty="0">
                <a:solidFill>
                  <a:prstClr val="black"/>
                </a:solidFill>
                <a:latin typeface="ＭＳ Ｐゴシック"/>
              </a:rPr>
              <a:t>に関する研究</a:t>
            </a:r>
            <a:endParaRPr lang="en-US" altLang="ja-JP" dirty="0">
              <a:solidFill>
                <a:prstClr val="black"/>
              </a:solidFill>
              <a:latin typeface="ＭＳ Ｐゴシック"/>
            </a:endParaRPr>
          </a:p>
          <a:p>
            <a:pPr marL="334738" indent="-334738" algn="just">
              <a:buFont typeface="+mj-lt"/>
              <a:buAutoNum type="arabicPeriod"/>
            </a:pPr>
            <a:r>
              <a:rPr lang="ja-JP" altLang="en-US" dirty="0">
                <a:solidFill>
                  <a:prstClr val="black"/>
                </a:solidFill>
                <a:latin typeface="ＭＳ Ｐゴシック"/>
              </a:rPr>
              <a:t>洋上風力発電の開発に資する</a:t>
            </a:r>
            <a:r>
              <a:rPr lang="ja-JP" altLang="en-US" dirty="0">
                <a:solidFill>
                  <a:srgbClr val="FF0000"/>
                </a:solidFill>
                <a:latin typeface="ＭＳ Ｐゴシック"/>
              </a:rPr>
              <a:t>風力エネルギー</a:t>
            </a:r>
            <a:r>
              <a:rPr lang="ja-JP" altLang="en-US" dirty="0">
                <a:solidFill>
                  <a:prstClr val="black"/>
                </a:solidFill>
                <a:latin typeface="ＭＳ Ｐゴシック"/>
              </a:rPr>
              <a:t>に関する研究</a:t>
            </a:r>
            <a:endParaRPr lang="en-US" altLang="ja-JP" dirty="0">
              <a:solidFill>
                <a:prstClr val="black"/>
              </a:solidFill>
              <a:latin typeface="ＭＳ Ｐゴシック"/>
            </a:endParaRPr>
          </a:p>
          <a:p>
            <a:pPr marL="334738" indent="-334738" algn="just">
              <a:buFont typeface="+mj-lt"/>
              <a:buAutoNum type="arabicPeriod"/>
            </a:pPr>
            <a:r>
              <a:rPr lang="ja-JP" altLang="en-US" dirty="0">
                <a:solidFill>
                  <a:prstClr val="black"/>
                </a:solidFill>
                <a:latin typeface="ＭＳ Ｐゴシック"/>
              </a:rPr>
              <a:t>地球環境・大気環境の保全・修復を目的とした</a:t>
            </a:r>
            <a:r>
              <a:rPr lang="ja-JP" altLang="en-US" dirty="0">
                <a:solidFill>
                  <a:srgbClr val="FF0000"/>
                </a:solidFill>
                <a:latin typeface="ＭＳ Ｐゴシック"/>
              </a:rPr>
              <a:t>大気物質</a:t>
            </a:r>
            <a:r>
              <a:rPr lang="ja-JP" altLang="en-US" dirty="0">
                <a:solidFill>
                  <a:prstClr val="black"/>
                </a:solidFill>
                <a:latin typeface="ＭＳ Ｐゴシック"/>
              </a:rPr>
              <a:t>に関する研究</a:t>
            </a:r>
            <a:endParaRPr lang="en-US" altLang="ja-JP" dirty="0">
              <a:solidFill>
                <a:prstClr val="black"/>
              </a:solidFill>
              <a:latin typeface="ＭＳ Ｐゴシック"/>
            </a:endParaRPr>
          </a:p>
          <a:p>
            <a:pPr algn="just">
              <a:spcBef>
                <a:spcPts val="929"/>
              </a:spcBef>
            </a:pPr>
            <a:r>
              <a:rPr lang="ja-JP" altLang="en-US" dirty="0">
                <a:solidFill>
                  <a:prstClr val="black"/>
                </a:solidFill>
                <a:latin typeface="ＭＳ Ｐゴシック"/>
              </a:rPr>
              <a:t>等の応用研究を行っています．</a:t>
            </a:r>
            <a:endParaRPr lang="ja-JP" altLang="en-US" dirty="0">
              <a:solidFill>
                <a:prstClr val="black"/>
              </a:solidFill>
            </a:endParaRPr>
          </a:p>
        </p:txBody>
      </p:sp>
      <p:sp>
        <p:nvSpPr>
          <p:cNvPr id="9" name="角丸四角形 8"/>
          <p:cNvSpPr/>
          <p:nvPr/>
        </p:nvSpPr>
        <p:spPr>
          <a:xfrm>
            <a:off x="230609" y="2033328"/>
            <a:ext cx="7846032"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dirty="0">
                <a:solidFill>
                  <a:prstClr val="black"/>
                </a:solidFill>
              </a:rPr>
              <a:t>■</a:t>
            </a:r>
            <a:r>
              <a:rPr lang="ja-JP" altLang="en-US" dirty="0">
                <a:solidFill>
                  <a:prstClr val="white"/>
                </a:solidFill>
              </a:rPr>
              <a:t> </a:t>
            </a:r>
            <a:r>
              <a:rPr lang="ja-JP" altLang="en-US" dirty="0">
                <a:solidFill>
                  <a:prstClr val="black"/>
                </a:solidFill>
              </a:rPr>
              <a:t>研究内容</a:t>
            </a:r>
          </a:p>
        </p:txBody>
      </p:sp>
      <p:sp>
        <p:nvSpPr>
          <p:cNvPr id="11" name="テキスト ボックス 10"/>
          <p:cNvSpPr txBox="1"/>
          <p:nvPr/>
        </p:nvSpPr>
        <p:spPr>
          <a:xfrm>
            <a:off x="173557" y="7296523"/>
            <a:ext cx="7905028" cy="3508457"/>
          </a:xfrm>
          <a:prstGeom prst="rect">
            <a:avLst/>
          </a:prstGeom>
          <a:noFill/>
        </p:spPr>
        <p:txBody>
          <a:bodyPr wrap="square" lIns="141705" tIns="70853" rIns="141705" bIns="70853" rtlCol="0">
            <a:spAutoFit/>
          </a:bodyPr>
          <a:lstStyle/>
          <a:p>
            <a:pPr marL="334738" indent="-334738" algn="just">
              <a:buSzPct val="80000"/>
              <a:buFont typeface="Wingdings" pitchFamily="2" charset="2"/>
              <a:buChar char="l"/>
            </a:pPr>
            <a:r>
              <a:rPr lang="ja-JP" altLang="en-US" dirty="0">
                <a:solidFill>
                  <a:prstClr val="black"/>
                </a:solidFill>
                <a:latin typeface="ＭＳ Ｐゴシック"/>
              </a:rPr>
              <a:t>海事科学部は，従来，海技士養成のために気象教育を行ってきた経緯もあって，</a:t>
            </a:r>
            <a:r>
              <a:rPr lang="ja-JP" altLang="en-US" dirty="0">
                <a:solidFill>
                  <a:srgbClr val="FF0000"/>
                </a:solidFill>
                <a:latin typeface="ＭＳ Ｐゴシック"/>
              </a:rPr>
              <a:t>実践・実務的な気象学</a:t>
            </a:r>
            <a:r>
              <a:rPr lang="ja-JP" altLang="en-US" dirty="0">
                <a:solidFill>
                  <a:prstClr val="black"/>
                </a:solidFill>
                <a:latin typeface="ＭＳ Ｐゴシック"/>
              </a:rPr>
              <a:t>を学べることに特徴があります．</a:t>
            </a:r>
            <a:endParaRPr lang="en-US" altLang="ja-JP" dirty="0">
              <a:solidFill>
                <a:prstClr val="black"/>
              </a:solidFill>
              <a:latin typeface="ＭＳ Ｐゴシック"/>
            </a:endParaRPr>
          </a:p>
          <a:p>
            <a:pPr marL="334738" indent="-334738" algn="just">
              <a:spcBef>
                <a:spcPts val="1859"/>
              </a:spcBef>
              <a:buSzPct val="80000"/>
              <a:buFont typeface="Wingdings" pitchFamily="2" charset="2"/>
              <a:buChar char="l"/>
            </a:pPr>
            <a:r>
              <a:rPr lang="ja-JP" altLang="en-US" dirty="0">
                <a:solidFill>
                  <a:prstClr val="black"/>
                </a:solidFill>
                <a:latin typeface="ＭＳ Ｐゴシック"/>
              </a:rPr>
              <a:t>専門の異なる教員がいることで，船上を含む野外観測や人工衛星データの解析，スパコンを用いた数値シミュレーションまで，</a:t>
            </a:r>
            <a:r>
              <a:rPr lang="ja-JP" altLang="en-US" dirty="0">
                <a:solidFill>
                  <a:srgbClr val="FF0000"/>
                </a:solidFill>
                <a:latin typeface="ＭＳ Ｐゴシック"/>
              </a:rPr>
              <a:t>様々なスタイルの研究活動</a:t>
            </a:r>
            <a:r>
              <a:rPr lang="ja-JP" altLang="en-US" dirty="0">
                <a:solidFill>
                  <a:prstClr val="black"/>
                </a:solidFill>
                <a:latin typeface="ＭＳ Ｐゴシック"/>
              </a:rPr>
              <a:t>ができるのも特徴の一つです．</a:t>
            </a:r>
          </a:p>
        </p:txBody>
      </p:sp>
      <p:sp>
        <p:nvSpPr>
          <p:cNvPr id="13" name="角丸四角形 12"/>
          <p:cNvSpPr/>
          <p:nvPr/>
        </p:nvSpPr>
        <p:spPr>
          <a:xfrm>
            <a:off x="230611" y="6643482"/>
            <a:ext cx="7847976"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dirty="0">
                <a:solidFill>
                  <a:prstClr val="black"/>
                </a:solidFill>
              </a:rPr>
              <a:t>■</a:t>
            </a:r>
            <a:r>
              <a:rPr lang="ja-JP" altLang="en-US" dirty="0">
                <a:solidFill>
                  <a:prstClr val="white"/>
                </a:solidFill>
              </a:rPr>
              <a:t> </a:t>
            </a:r>
            <a:r>
              <a:rPr lang="ja-JP" altLang="en-US" dirty="0">
                <a:solidFill>
                  <a:prstClr val="black"/>
                </a:solidFill>
              </a:rPr>
              <a:t>特徴</a:t>
            </a:r>
          </a:p>
        </p:txBody>
      </p:sp>
      <p:pic>
        <p:nvPicPr>
          <p:cNvPr id="10" name="Picture 11"/>
          <p:cNvPicPr>
            <a:picLocks noChangeAspect="1" noChangeArrowheads="1"/>
          </p:cNvPicPr>
          <p:nvPr/>
        </p:nvPicPr>
        <p:blipFill>
          <a:blip r:embed="rId5" cstate="print"/>
          <a:srcRect/>
          <a:stretch>
            <a:fillRect/>
          </a:stretch>
        </p:blipFill>
        <p:spPr bwMode="auto">
          <a:xfrm>
            <a:off x="8543587" y="2111712"/>
            <a:ext cx="2557509" cy="32821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テキスト ボックス 11"/>
          <p:cNvSpPr txBox="1"/>
          <p:nvPr/>
        </p:nvSpPr>
        <p:spPr>
          <a:xfrm>
            <a:off x="0" y="852657"/>
            <a:ext cx="14762163" cy="1035097"/>
          </a:xfrm>
          <a:prstGeom prst="rect">
            <a:avLst/>
          </a:prstGeom>
          <a:solidFill>
            <a:srgbClr val="0757F7"/>
          </a:solidFill>
        </p:spPr>
        <p:txBody>
          <a:bodyPr wrap="square" lIns="141705" tIns="70853" rIns="141705" bIns="70853" rtlCol="0">
            <a:spAutoFit/>
          </a:bodyPr>
          <a:lstStyle/>
          <a:p>
            <a:pPr algn="ctr"/>
            <a:r>
              <a:rPr lang="ja-JP" altLang="en-US" dirty="0">
                <a:solidFill>
                  <a:prstClr val="white"/>
                </a:solidFill>
                <a:latin typeface="ＭＳ Ｐゴシック"/>
              </a:rPr>
              <a:t>香西克俊 （衛星リモートセンシング）・林美鶴 （海洋環境）</a:t>
            </a:r>
          </a:p>
          <a:p>
            <a:pPr algn="ctr"/>
            <a:r>
              <a:rPr lang="ja-JP" altLang="en-US" dirty="0">
                <a:solidFill>
                  <a:prstClr val="white"/>
                </a:solidFill>
                <a:latin typeface="ＭＳ Ｐゴシック"/>
              </a:rPr>
              <a:t>大澤輝夫 （気象工学）・山地一代 （大気環境）</a:t>
            </a:r>
            <a:endParaRPr lang="en-US" altLang="ja-JP" dirty="0">
              <a:solidFill>
                <a:prstClr val="white"/>
              </a:solidFill>
              <a:latin typeface="ＭＳ Ｐゴシック"/>
            </a:endParaRPr>
          </a:p>
        </p:txBody>
      </p:sp>
      <p:pic>
        <p:nvPicPr>
          <p:cNvPr id="17" name="図 16" descr="SDW80m_qswrf_2007-2008_final.dat.png"/>
          <p:cNvPicPr>
            <a:picLocks noChangeAspect="1"/>
          </p:cNvPicPr>
          <p:nvPr/>
        </p:nvPicPr>
        <p:blipFill>
          <a:blip r:embed="rId6" cstate="print"/>
          <a:stretch>
            <a:fillRect/>
          </a:stretch>
        </p:blipFill>
        <p:spPr>
          <a:xfrm>
            <a:off x="11024110" y="2107899"/>
            <a:ext cx="3545243" cy="26621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p:cNvPicPr>
            <a:picLocks noChangeAspect="1" noChangeArrowheads="1"/>
          </p:cNvPicPr>
          <p:nvPr/>
        </p:nvPicPr>
        <p:blipFill>
          <a:blip r:embed="rId7" cstate="print"/>
          <a:srcRect/>
          <a:stretch>
            <a:fillRect/>
          </a:stretch>
        </p:blipFill>
        <p:spPr bwMode="auto">
          <a:xfrm>
            <a:off x="11217345" y="4660424"/>
            <a:ext cx="3375776" cy="24904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9" name="Picture 5"/>
          <p:cNvPicPr>
            <a:picLocks noChangeAspect="1" noChangeArrowheads="1"/>
          </p:cNvPicPr>
          <p:nvPr/>
        </p:nvPicPr>
        <p:blipFill>
          <a:blip r:embed="rId8" cstate="print"/>
          <a:srcRect l="42778"/>
          <a:stretch>
            <a:fillRect/>
          </a:stretch>
        </p:blipFill>
        <p:spPr bwMode="auto">
          <a:xfrm>
            <a:off x="12125784" y="7215278"/>
            <a:ext cx="2464267" cy="34239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角丸四角形 17"/>
          <p:cNvSpPr/>
          <p:nvPr/>
        </p:nvSpPr>
        <p:spPr>
          <a:xfrm>
            <a:off x="8427334" y="4947027"/>
            <a:ext cx="1278756"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海上気象観測</a:t>
            </a:r>
          </a:p>
        </p:txBody>
      </p:sp>
      <p:sp>
        <p:nvSpPr>
          <p:cNvPr id="19" name="角丸四角形 18"/>
          <p:cNvSpPr/>
          <p:nvPr/>
        </p:nvSpPr>
        <p:spPr>
          <a:xfrm>
            <a:off x="10636094" y="2338538"/>
            <a:ext cx="3138762"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人工衛星データに基づく風力資源量マップ</a:t>
            </a:r>
          </a:p>
        </p:txBody>
      </p:sp>
      <p:sp>
        <p:nvSpPr>
          <p:cNvPr id="20" name="角丸四角形 19"/>
          <p:cNvSpPr/>
          <p:nvPr/>
        </p:nvSpPr>
        <p:spPr>
          <a:xfrm>
            <a:off x="12496103" y="4792147"/>
            <a:ext cx="2121556" cy="26829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気象数値シミュレーション</a:t>
            </a:r>
          </a:p>
        </p:txBody>
      </p:sp>
      <p:sp>
        <p:nvSpPr>
          <p:cNvPr id="21" name="角丸四角形 20"/>
          <p:cNvSpPr/>
          <p:nvPr/>
        </p:nvSpPr>
        <p:spPr>
          <a:xfrm>
            <a:off x="10403595" y="10164007"/>
            <a:ext cx="1627325"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風力発電所現地調査</a:t>
            </a:r>
          </a:p>
        </p:txBody>
      </p:sp>
      <p:sp>
        <p:nvSpPr>
          <p:cNvPr id="22" name="角丸四角形 21"/>
          <p:cNvSpPr/>
          <p:nvPr/>
        </p:nvSpPr>
        <p:spPr>
          <a:xfrm>
            <a:off x="8311085" y="7442104"/>
            <a:ext cx="2673760"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東アジアの大気汚染物質濃度解析</a:t>
            </a:r>
          </a:p>
        </p:txBody>
      </p:sp>
      <p:sp>
        <p:nvSpPr>
          <p:cNvPr id="23" name="角丸四角形 22"/>
          <p:cNvSpPr/>
          <p:nvPr/>
        </p:nvSpPr>
        <p:spPr>
          <a:xfrm>
            <a:off x="12496103" y="7442103"/>
            <a:ext cx="2121556" cy="26829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物質輸送シミュレーション</a:t>
            </a:r>
          </a:p>
        </p:txBody>
      </p:sp>
    </p:spTree>
    <p:extLst>
      <p:ext uri="{BB962C8B-B14F-4D97-AF65-F5344CB8AC3E}">
        <p14:creationId xmlns:p14="http://schemas.microsoft.com/office/powerpoint/2010/main" val="4134952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245674" y="3019011"/>
            <a:ext cx="7832912" cy="1628702"/>
          </a:xfrm>
          <a:prstGeom prst="rect">
            <a:avLst/>
          </a:prstGeom>
          <a:noFill/>
        </p:spPr>
        <p:txBody>
          <a:bodyPr wrap="square" lIns="141705" tIns="70853" rIns="141705" bIns="70853" rtlCol="0">
            <a:spAutoFit/>
          </a:bodyPr>
          <a:lstStyle/>
          <a:p>
            <a:pPr algn="just">
              <a:spcAft>
                <a:spcPts val="929"/>
              </a:spcAft>
            </a:pPr>
            <a:r>
              <a:rPr lang="ja-JP" altLang="en-US" sz="3200" dirty="0">
                <a:solidFill>
                  <a:prstClr val="black"/>
                </a:solidFill>
                <a:latin typeface="ＭＳ Ｐゴシック"/>
              </a:rPr>
              <a:t>　 気象観測データの解析と大気モデルの数値シミュレーションにより，地域の大気環境の実態と動態について研究しています。</a:t>
            </a:r>
            <a:endParaRPr lang="ja-JP" altLang="en-US" sz="3200" dirty="0">
              <a:solidFill>
                <a:prstClr val="black"/>
              </a:solidFill>
            </a:endParaRPr>
          </a:p>
        </p:txBody>
      </p:sp>
      <p:sp>
        <p:nvSpPr>
          <p:cNvPr id="9" name="角丸四角形 8"/>
          <p:cNvSpPr/>
          <p:nvPr/>
        </p:nvSpPr>
        <p:spPr>
          <a:xfrm>
            <a:off x="230609" y="2338538"/>
            <a:ext cx="7846032" cy="6236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sz="3200" dirty="0">
                <a:solidFill>
                  <a:srgbClr val="550071"/>
                </a:solidFill>
              </a:rPr>
              <a:t>▼ 研究内容</a:t>
            </a:r>
          </a:p>
        </p:txBody>
      </p:sp>
      <p:sp>
        <p:nvSpPr>
          <p:cNvPr id="13" name="角丸四角形 12"/>
          <p:cNvSpPr/>
          <p:nvPr/>
        </p:nvSpPr>
        <p:spPr>
          <a:xfrm>
            <a:off x="230611" y="4833614"/>
            <a:ext cx="7847976" cy="623699"/>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sz="3200" dirty="0">
                <a:solidFill>
                  <a:srgbClr val="550071"/>
                </a:solidFill>
              </a:rPr>
              <a:t>▼ 主な研究テーマ</a:t>
            </a:r>
          </a:p>
        </p:txBody>
      </p:sp>
      <p:pic>
        <p:nvPicPr>
          <p:cNvPr id="6" name="Picture 4" descr="http://logostock.jp/logostock/images/320x320xdoshisha02.png.pagespeed.ic.XfkneF_tqC.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 y="7"/>
            <a:ext cx="1583294" cy="1544644"/>
          </a:xfrm>
          <a:prstGeom prst="rect">
            <a:avLst/>
          </a:prstGeom>
          <a:noFill/>
          <a:extLst>
            <a:ext uri="{909E8E84-426E-40DD-AFC4-6F175D3DCCD1}">
              <a14:hiddenFill xmlns:a14="http://schemas.microsoft.com/office/drawing/2010/main">
                <a:solidFill>
                  <a:srgbClr val="FFFFFF"/>
                </a:solidFill>
              </a14:hiddenFill>
            </a:ext>
          </a:extLst>
        </p:spPr>
      </p:pic>
      <p:sp>
        <p:nvSpPr>
          <p:cNvPr id="2" name="正方形/長方形 1"/>
          <p:cNvSpPr/>
          <p:nvPr/>
        </p:nvSpPr>
        <p:spPr>
          <a:xfrm>
            <a:off x="0" y="77045"/>
            <a:ext cx="14762163" cy="19212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lgn="ctr"/>
            <a:r>
              <a:rPr lang="ja-JP" altLang="en-US" sz="4300" dirty="0">
                <a:solidFill>
                  <a:srgbClr val="550071"/>
                </a:solidFill>
              </a:rPr>
              <a:t>同志社大学</a:t>
            </a:r>
            <a:endParaRPr lang="en-US" altLang="ja-JP" sz="4300" dirty="0">
              <a:solidFill>
                <a:srgbClr val="550071"/>
              </a:solidFill>
            </a:endParaRPr>
          </a:p>
          <a:p>
            <a:pPr algn="ctr"/>
            <a:endParaRPr lang="ja-JP" altLang="en-US" sz="600" dirty="0">
              <a:solidFill>
                <a:srgbClr val="550071"/>
              </a:solidFill>
            </a:endParaRPr>
          </a:p>
          <a:p>
            <a:pPr algn="ctr"/>
            <a:r>
              <a:rPr lang="ja-JP" altLang="en-US" sz="3200" dirty="0">
                <a:solidFill>
                  <a:srgbClr val="550071"/>
                </a:solidFill>
              </a:rPr>
              <a:t>　　理工学部環境システム学科</a:t>
            </a:r>
            <a:r>
              <a:rPr lang="en-US" altLang="ja-JP" sz="3200" dirty="0">
                <a:solidFill>
                  <a:srgbClr val="550071"/>
                </a:solidFill>
              </a:rPr>
              <a:t>/</a:t>
            </a:r>
            <a:r>
              <a:rPr lang="ja-JP" altLang="en-US" sz="3200" dirty="0">
                <a:solidFill>
                  <a:srgbClr val="550071"/>
                </a:solidFill>
              </a:rPr>
              <a:t>大学院理工学研究科数理環境科学専攻</a:t>
            </a:r>
            <a:endParaRPr lang="en-US" altLang="ja-JP" sz="3200" dirty="0">
              <a:solidFill>
                <a:srgbClr val="550071"/>
              </a:solidFill>
            </a:endParaRPr>
          </a:p>
          <a:p>
            <a:pPr algn="ctr"/>
            <a:endParaRPr lang="ja-JP" altLang="en-US" sz="600" dirty="0">
              <a:solidFill>
                <a:srgbClr val="550071"/>
              </a:solidFill>
            </a:endParaRPr>
          </a:p>
          <a:p>
            <a:pPr algn="ctr"/>
            <a:r>
              <a:rPr lang="ja-JP" altLang="en-US" sz="3200" dirty="0">
                <a:solidFill>
                  <a:srgbClr val="550071"/>
                </a:solidFill>
              </a:rPr>
              <a:t>　地域環境研究室　　山根 省三 （大気環境，気象学）</a:t>
            </a:r>
          </a:p>
        </p:txBody>
      </p:sp>
      <p:sp>
        <p:nvSpPr>
          <p:cNvPr id="24" name="テキスト ボックス 23"/>
          <p:cNvSpPr txBox="1"/>
          <p:nvPr/>
        </p:nvSpPr>
        <p:spPr>
          <a:xfrm>
            <a:off x="245674" y="5514091"/>
            <a:ext cx="7832912" cy="5215075"/>
          </a:xfrm>
          <a:prstGeom prst="rect">
            <a:avLst/>
          </a:prstGeom>
          <a:noFill/>
        </p:spPr>
        <p:txBody>
          <a:bodyPr wrap="square" lIns="141705" tIns="70853" rIns="141705" bIns="70853" rtlCol="0">
            <a:spAutoFit/>
          </a:bodyPr>
          <a:lstStyle/>
          <a:p>
            <a:pPr marL="531397" indent="-531397" algn="just">
              <a:spcAft>
                <a:spcPts val="929"/>
              </a:spcAft>
              <a:buFont typeface="Arial" panose="020B0604020202020204" pitchFamily="34" charset="0"/>
              <a:buChar char="•"/>
            </a:pPr>
            <a:r>
              <a:rPr lang="ja-JP" altLang="en-US" sz="3200" dirty="0">
                <a:solidFill>
                  <a:prstClr val="black"/>
                </a:solidFill>
              </a:rPr>
              <a:t>過去</a:t>
            </a:r>
            <a:r>
              <a:rPr lang="en-US" altLang="ja-JP" sz="3200" dirty="0">
                <a:solidFill>
                  <a:prstClr val="black"/>
                </a:solidFill>
              </a:rPr>
              <a:t>100</a:t>
            </a:r>
            <a:r>
              <a:rPr lang="ja-JP" altLang="en-US" sz="3200" dirty="0">
                <a:solidFill>
                  <a:prstClr val="black"/>
                </a:solidFill>
              </a:rPr>
              <a:t>年の地球規模の気候変動と地域の大気環境の変動との関係</a:t>
            </a:r>
          </a:p>
          <a:p>
            <a:pPr marL="531397" indent="-531397" algn="just">
              <a:spcAft>
                <a:spcPts val="929"/>
              </a:spcAft>
              <a:buFont typeface="Arial" panose="020B0604020202020204" pitchFamily="34" charset="0"/>
              <a:buChar char="•"/>
            </a:pPr>
            <a:r>
              <a:rPr lang="ja-JP" altLang="en-US" sz="3200" dirty="0">
                <a:solidFill>
                  <a:prstClr val="black"/>
                </a:solidFill>
              </a:rPr>
              <a:t>領域気象モデルの再現実験による局地的な大雨や局地気候の解析</a:t>
            </a:r>
          </a:p>
          <a:p>
            <a:pPr marL="531397" indent="-531397" algn="just">
              <a:spcAft>
                <a:spcPts val="929"/>
              </a:spcAft>
              <a:buFont typeface="Arial" panose="020B0604020202020204" pitchFamily="34" charset="0"/>
              <a:buChar char="•"/>
            </a:pPr>
            <a:r>
              <a:rPr lang="ja-JP" altLang="en-US" sz="3200" dirty="0">
                <a:solidFill>
                  <a:prstClr val="black"/>
                </a:solidFill>
              </a:rPr>
              <a:t>多地点地上気象観測によるヒートアイランドの実態調査</a:t>
            </a:r>
            <a:endParaRPr lang="en-US" altLang="ja-JP" sz="3200" dirty="0">
              <a:solidFill>
                <a:prstClr val="black"/>
              </a:solidFill>
            </a:endParaRPr>
          </a:p>
          <a:p>
            <a:pPr marL="531397" indent="-531397" algn="just">
              <a:spcAft>
                <a:spcPts val="929"/>
              </a:spcAft>
              <a:buFont typeface="Arial" panose="020B0604020202020204" pitchFamily="34" charset="0"/>
              <a:buChar char="•"/>
            </a:pPr>
            <a:r>
              <a:rPr lang="ja-JP" altLang="en-US" sz="3200" dirty="0">
                <a:solidFill>
                  <a:prstClr val="black"/>
                </a:solidFill>
              </a:rPr>
              <a:t>海陸風などの局地風による物質の輸送</a:t>
            </a:r>
          </a:p>
          <a:p>
            <a:pPr marL="531397" indent="-531397" algn="just">
              <a:spcAft>
                <a:spcPts val="929"/>
              </a:spcAft>
              <a:buFont typeface="Arial" panose="020B0604020202020204" pitchFamily="34" charset="0"/>
              <a:buChar char="•"/>
            </a:pPr>
            <a:r>
              <a:rPr lang="ja-JP" altLang="en-US" sz="3200" dirty="0">
                <a:solidFill>
                  <a:prstClr val="black"/>
                </a:solidFill>
              </a:rPr>
              <a:t>統計手法による大気予測可能性の研究</a:t>
            </a:r>
          </a:p>
          <a:p>
            <a:pPr marL="531397" indent="-531397" algn="just">
              <a:spcAft>
                <a:spcPts val="929"/>
              </a:spcAft>
              <a:buFont typeface="Arial" panose="020B0604020202020204" pitchFamily="34" charset="0"/>
              <a:buChar char="•"/>
            </a:pPr>
            <a:r>
              <a:rPr lang="ja-JP" altLang="en-US" sz="3200" dirty="0">
                <a:solidFill>
                  <a:prstClr val="black"/>
                </a:solidFill>
              </a:rPr>
              <a:t>数理モデルを用いた大気力学の研究</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3587" y="5514090"/>
            <a:ext cx="5930715" cy="4669847"/>
          </a:xfrm>
          <a:prstGeom prst="rect">
            <a:avLst/>
          </a:prstGeom>
        </p:spPr>
      </p:pic>
      <p:sp>
        <p:nvSpPr>
          <p:cNvPr id="4" name="テキスト ボックス 3"/>
          <p:cNvSpPr txBox="1"/>
          <p:nvPr/>
        </p:nvSpPr>
        <p:spPr>
          <a:xfrm>
            <a:off x="8427336" y="10132907"/>
            <a:ext cx="6052180" cy="481644"/>
          </a:xfrm>
          <a:prstGeom prst="rect">
            <a:avLst/>
          </a:prstGeom>
          <a:noFill/>
        </p:spPr>
        <p:txBody>
          <a:bodyPr wrap="none" lIns="141705" tIns="70853" rIns="141705" bIns="70853" rtlCol="0">
            <a:spAutoFit/>
          </a:bodyPr>
          <a:lstStyle/>
          <a:p>
            <a:r>
              <a:rPr lang="ja-JP" altLang="en-US" sz="2200" dirty="0">
                <a:solidFill>
                  <a:prstClr val="black"/>
                </a:solidFill>
              </a:rPr>
              <a:t>図： 京阪奈地域の地上風の数値シミュレーション</a:t>
            </a:r>
          </a:p>
        </p:txBody>
      </p:sp>
      <p:sp>
        <p:nvSpPr>
          <p:cNvPr id="7" name="テキスト ボックス 6"/>
          <p:cNvSpPr txBox="1"/>
          <p:nvPr/>
        </p:nvSpPr>
        <p:spPr>
          <a:xfrm>
            <a:off x="13620011" y="6134885"/>
            <a:ext cx="1155005" cy="389311"/>
          </a:xfrm>
          <a:prstGeom prst="rect">
            <a:avLst/>
          </a:prstGeom>
          <a:noFill/>
        </p:spPr>
        <p:txBody>
          <a:bodyPr wrap="none" lIns="141705" tIns="70853" rIns="141705" bIns="70853" rtlCol="0">
            <a:spAutoFit/>
          </a:bodyPr>
          <a:lstStyle/>
          <a:p>
            <a:r>
              <a:rPr lang="ja-JP" altLang="en-US" sz="1600" dirty="0">
                <a:solidFill>
                  <a:prstClr val="black"/>
                </a:solidFill>
              </a:rPr>
              <a:t>標高 </a:t>
            </a:r>
            <a:r>
              <a:rPr lang="en-US" altLang="ja-JP" sz="1600" dirty="0">
                <a:solidFill>
                  <a:prstClr val="black"/>
                </a:solidFill>
              </a:rPr>
              <a:t>(m)</a:t>
            </a:r>
            <a:endParaRPr lang="ja-JP" altLang="en-US" sz="1600" dirty="0">
              <a:solidFill>
                <a:prstClr val="black"/>
              </a:solidFill>
            </a:endParaRPr>
          </a:p>
        </p:txBody>
      </p:sp>
      <p:sp>
        <p:nvSpPr>
          <p:cNvPr id="25" name="テキスト ボックス 24"/>
          <p:cNvSpPr txBox="1"/>
          <p:nvPr/>
        </p:nvSpPr>
        <p:spPr>
          <a:xfrm>
            <a:off x="13607277" y="9143293"/>
            <a:ext cx="901731" cy="389311"/>
          </a:xfrm>
          <a:prstGeom prst="rect">
            <a:avLst/>
          </a:prstGeom>
          <a:noFill/>
        </p:spPr>
        <p:txBody>
          <a:bodyPr wrap="none" lIns="141705" tIns="70853" rIns="141705" bIns="70853" rtlCol="0">
            <a:spAutoFit/>
          </a:bodyPr>
          <a:lstStyle/>
          <a:p>
            <a:r>
              <a:rPr lang="ja-JP" altLang="en-US" sz="1600" dirty="0">
                <a:solidFill>
                  <a:prstClr val="black"/>
                </a:solidFill>
              </a:rPr>
              <a:t>地上風</a:t>
            </a:r>
          </a:p>
        </p:txBody>
      </p:sp>
      <p:cxnSp>
        <p:nvCxnSpPr>
          <p:cNvPr id="11" name="直線コネクタ 10"/>
          <p:cNvCxnSpPr/>
          <p:nvPr/>
        </p:nvCxnSpPr>
        <p:spPr>
          <a:xfrm>
            <a:off x="173558" y="2111708"/>
            <a:ext cx="14415052" cy="0"/>
          </a:xfrm>
          <a:prstGeom prst="line">
            <a:avLst/>
          </a:prstGeom>
          <a:ln w="38100">
            <a:solidFill>
              <a:srgbClr val="550071"/>
            </a:solidFill>
          </a:ln>
        </p:spPr>
        <p:style>
          <a:lnRef idx="1">
            <a:schemeClr val="accent1"/>
          </a:lnRef>
          <a:fillRef idx="0">
            <a:schemeClr val="accent1"/>
          </a:fillRef>
          <a:effectRef idx="0">
            <a:schemeClr val="accent1"/>
          </a:effectRef>
          <a:fontRef idx="minor">
            <a:schemeClr val="tx1"/>
          </a:fontRef>
        </p:style>
      </p:cxnSp>
      <p:sp>
        <p:nvSpPr>
          <p:cNvPr id="15" name="テキスト ボックス 2"/>
          <p:cNvSpPr txBox="1">
            <a:spLocks noChangeArrowheads="1"/>
          </p:cNvSpPr>
          <p:nvPr/>
        </p:nvSpPr>
        <p:spPr bwMode="auto">
          <a:xfrm>
            <a:off x="8776088" y="4218990"/>
            <a:ext cx="5928771" cy="366735"/>
          </a:xfrm>
          <a:prstGeom prst="rect">
            <a:avLst/>
          </a:prstGeom>
          <a:noFill/>
          <a:ln w="9525">
            <a:noFill/>
            <a:miter lim="800000"/>
            <a:headEnd/>
            <a:tailEnd/>
          </a:ln>
        </p:spPr>
        <p:txBody>
          <a:bodyPr rot="0" vert="horz" wrap="square" lIns="141705" tIns="70853" rIns="141705" bIns="70853" anchor="t" anchorCtr="0">
            <a:spAutoFit/>
          </a:bodyPr>
          <a:lstStyle/>
          <a:p>
            <a:pPr algn="just"/>
            <a:r>
              <a:rPr lang="en-US" sz="1400" kern="100" dirty="0">
                <a:solidFill>
                  <a:prstClr val="black"/>
                </a:solidFill>
                <a:latin typeface="ＭＳ Ｐゴシック" panose="020B0600070205080204" pitchFamily="50" charset="-128"/>
                <a:ea typeface="ＭＳ 明朝" panose="02020609040205080304" pitchFamily="17" charset="-128"/>
                <a:cs typeface="Times New Roman" panose="02020603050405020304" pitchFamily="18" charset="0"/>
              </a:rPr>
              <a:t>3</a:t>
            </a:r>
            <a:r>
              <a:rPr lang="ja-JP" altLang="en-US" sz="1400" kern="100" dirty="0">
                <a:solidFill>
                  <a:prstClr val="black"/>
                </a:solidFill>
                <a:latin typeface="Century" panose="02040604050505020304" pitchFamily="18" charset="0"/>
                <a:cs typeface="Times New Roman" panose="02020603050405020304" pitchFamily="18" charset="0"/>
              </a:rPr>
              <a:t>日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4</a:t>
            </a:r>
            <a:r>
              <a:rPr lang="ja-JP" altLang="en-US" sz="1400" kern="100" dirty="0">
                <a:solidFill>
                  <a:prstClr val="black"/>
                </a:solidFill>
                <a:latin typeface="Century" panose="02040604050505020304" pitchFamily="18" charset="0"/>
                <a:cs typeface="Times New Roman" panose="02020603050405020304" pitchFamily="18" charset="0"/>
              </a:rPr>
              <a:t>日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5</a:t>
            </a:r>
            <a:r>
              <a:rPr lang="ja-JP" altLang="en-US" sz="1400" kern="100" dirty="0">
                <a:solidFill>
                  <a:prstClr val="black"/>
                </a:solidFill>
                <a:latin typeface="Century" panose="02040604050505020304" pitchFamily="18" charset="0"/>
                <a:cs typeface="Times New Roman" panose="02020603050405020304" pitchFamily="18" charset="0"/>
              </a:rPr>
              <a:t>日</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     </a:t>
            </a:r>
            <a:r>
              <a:rPr lang="ja-JP" altLang="en-US" sz="1400" kern="100" dirty="0">
                <a:solidFill>
                  <a:prstClr val="black"/>
                </a:solidFill>
                <a:latin typeface="Century" panose="02040604050505020304" pitchFamily="18" charset="0"/>
                <a:cs typeface="Times New Roman" panose="02020603050405020304" pitchFamily="18" charset="0"/>
              </a:rPr>
              <a:t>　</a:t>
            </a:r>
            <a:r>
              <a:rPr lang="en-US" altLang="ja-JP" sz="1400" kern="100" dirty="0">
                <a:solidFill>
                  <a:prstClr val="black"/>
                </a:solidFill>
                <a:latin typeface="Century" panose="02040604050505020304" pitchFamily="18" charset="0"/>
                <a:cs typeface="Times New Roman" panose="02020603050405020304" pitchFamily="18" charset="0"/>
              </a:rPr>
              <a:t>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6</a:t>
            </a:r>
            <a:r>
              <a:rPr lang="ja-JP" altLang="en-US" sz="1400" kern="100" dirty="0">
                <a:solidFill>
                  <a:prstClr val="black"/>
                </a:solidFill>
                <a:latin typeface="Century" panose="02040604050505020304" pitchFamily="18" charset="0"/>
                <a:cs typeface="Times New Roman" panose="02020603050405020304" pitchFamily="18" charset="0"/>
              </a:rPr>
              <a:t>日</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      </a:t>
            </a:r>
            <a:r>
              <a:rPr lang="ja-JP" altLang="en-US" sz="1400" kern="100" dirty="0">
                <a:solidFill>
                  <a:prstClr val="black"/>
                </a:solidFill>
                <a:latin typeface="Century" panose="02040604050505020304" pitchFamily="18" charset="0"/>
                <a:cs typeface="Times New Roman" panose="02020603050405020304" pitchFamily="18" charset="0"/>
              </a:rPr>
              <a:t>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7</a:t>
            </a:r>
            <a:r>
              <a:rPr lang="ja-JP" altLang="en-US" sz="1400" kern="100" dirty="0">
                <a:solidFill>
                  <a:prstClr val="black"/>
                </a:solidFill>
                <a:latin typeface="Century" panose="02040604050505020304" pitchFamily="18" charset="0"/>
                <a:cs typeface="Times New Roman" panose="02020603050405020304" pitchFamily="18" charset="0"/>
              </a:rPr>
              <a:t>日</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     </a:t>
            </a:r>
            <a:r>
              <a:rPr lang="ja-JP" altLang="en-US" sz="1400" kern="100" dirty="0">
                <a:solidFill>
                  <a:prstClr val="black"/>
                </a:solidFill>
                <a:latin typeface="Century" panose="02040604050505020304" pitchFamily="18" charset="0"/>
                <a:cs typeface="Times New Roman" panose="02020603050405020304" pitchFamily="18" charset="0"/>
              </a:rPr>
              <a:t>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8</a:t>
            </a:r>
            <a:r>
              <a:rPr lang="ja-JP" altLang="en-US" sz="1400" kern="100" dirty="0">
                <a:solidFill>
                  <a:prstClr val="black"/>
                </a:solidFill>
                <a:latin typeface="Century" panose="02040604050505020304" pitchFamily="18" charset="0"/>
                <a:cs typeface="Times New Roman" panose="02020603050405020304" pitchFamily="18" charset="0"/>
              </a:rPr>
              <a:t>日</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      </a:t>
            </a:r>
            <a:r>
              <a:rPr lang="ja-JP" altLang="en-US" sz="1400" kern="100" dirty="0">
                <a:solidFill>
                  <a:prstClr val="black"/>
                </a:solidFill>
                <a:latin typeface="Century" panose="02040604050505020304" pitchFamily="18" charset="0"/>
                <a:cs typeface="Times New Roman" panose="02020603050405020304" pitchFamily="18" charset="0"/>
              </a:rPr>
              <a:t>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9</a:t>
            </a:r>
            <a:r>
              <a:rPr lang="ja-JP" altLang="en-US" sz="1400" kern="100" dirty="0">
                <a:solidFill>
                  <a:prstClr val="black"/>
                </a:solidFill>
                <a:latin typeface="Century" panose="02040604050505020304" pitchFamily="18" charset="0"/>
                <a:cs typeface="Times New Roman" panose="02020603050405020304" pitchFamily="18" charset="0"/>
              </a:rPr>
              <a:t>日</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  </a:t>
            </a:r>
            <a:r>
              <a:rPr lang="ja-JP" altLang="en-US" sz="1400" kern="100" dirty="0">
                <a:solidFill>
                  <a:prstClr val="black"/>
                </a:solidFill>
                <a:latin typeface="Century" panose="02040604050505020304" pitchFamily="18" charset="0"/>
                <a:cs typeface="Times New Roman" panose="02020603050405020304" pitchFamily="18" charset="0"/>
              </a:rPr>
              <a:t>　</a:t>
            </a:r>
            <a:r>
              <a:rPr lang="en-US" sz="1400" kern="100" dirty="0">
                <a:solidFill>
                  <a:prstClr val="black"/>
                </a:solidFill>
                <a:latin typeface="Century" panose="02040604050505020304" pitchFamily="18" charset="0"/>
                <a:ea typeface="ＭＳ Ｐゴシック" panose="020B0600070205080204" pitchFamily="50" charset="-128"/>
                <a:cs typeface="Times New Roman" panose="02020603050405020304" pitchFamily="18" charset="0"/>
              </a:rPr>
              <a:t> 10</a:t>
            </a:r>
            <a:r>
              <a:rPr lang="ja-JP" altLang="en-US" sz="1400" kern="100" dirty="0">
                <a:solidFill>
                  <a:prstClr val="black"/>
                </a:solidFill>
                <a:latin typeface="Century" panose="02040604050505020304" pitchFamily="18" charset="0"/>
                <a:cs typeface="Times New Roman" panose="02020603050405020304" pitchFamily="18" charset="0"/>
              </a:rPr>
              <a:t>日</a:t>
            </a:r>
            <a:endParaRPr lang="ja-JP" altLang="en-US" sz="140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p:txBody>
      </p:sp>
      <p:sp>
        <p:nvSpPr>
          <p:cNvPr id="16" name="テキスト ボックス 15"/>
          <p:cNvSpPr txBox="1"/>
          <p:nvPr/>
        </p:nvSpPr>
        <p:spPr>
          <a:xfrm>
            <a:off x="8311085" y="4618683"/>
            <a:ext cx="6246143" cy="820198"/>
          </a:xfrm>
          <a:prstGeom prst="rect">
            <a:avLst/>
          </a:prstGeom>
          <a:noFill/>
        </p:spPr>
        <p:txBody>
          <a:bodyPr wrap="none" lIns="141705" tIns="70853" rIns="141705" bIns="70853" rtlCol="0">
            <a:spAutoFit/>
          </a:bodyPr>
          <a:lstStyle/>
          <a:p>
            <a:r>
              <a:rPr lang="ja-JP" altLang="en-US" sz="2200" dirty="0">
                <a:solidFill>
                  <a:prstClr val="black"/>
                </a:solidFill>
              </a:rPr>
              <a:t>図： 京都市内（青）と梅小路公園の森の中（赤）の</a:t>
            </a:r>
            <a:endParaRPr lang="en-US" altLang="ja-JP" sz="2200" dirty="0">
              <a:solidFill>
                <a:prstClr val="black"/>
              </a:solidFill>
            </a:endParaRPr>
          </a:p>
          <a:p>
            <a:r>
              <a:rPr lang="ja-JP" altLang="en-US" sz="2200" dirty="0">
                <a:solidFill>
                  <a:prstClr val="black"/>
                </a:solidFill>
              </a:rPr>
              <a:t>　　  気温（℃）の時間変化（</a:t>
            </a:r>
            <a:r>
              <a:rPr lang="en-US" altLang="ja-JP" sz="2200" dirty="0">
                <a:solidFill>
                  <a:prstClr val="black"/>
                </a:solidFill>
              </a:rPr>
              <a:t>2014</a:t>
            </a:r>
            <a:r>
              <a:rPr lang="ja-JP" altLang="en-US" sz="2200" dirty="0">
                <a:solidFill>
                  <a:prstClr val="black"/>
                </a:solidFill>
              </a:rPr>
              <a:t>年</a:t>
            </a:r>
            <a:r>
              <a:rPr lang="en-US" altLang="ja-JP" sz="2200" dirty="0">
                <a:solidFill>
                  <a:prstClr val="black"/>
                </a:solidFill>
              </a:rPr>
              <a:t>9</a:t>
            </a:r>
            <a:r>
              <a:rPr lang="ja-JP" altLang="en-US" sz="2200" dirty="0">
                <a:solidFill>
                  <a:prstClr val="black"/>
                </a:solidFill>
              </a:rPr>
              <a:t>月</a:t>
            </a:r>
            <a:r>
              <a:rPr lang="en-US" altLang="ja-JP" sz="2200" dirty="0">
                <a:solidFill>
                  <a:prstClr val="black"/>
                </a:solidFill>
              </a:rPr>
              <a:t>3</a:t>
            </a:r>
            <a:r>
              <a:rPr lang="ja-JP" altLang="en-US" sz="2200" dirty="0">
                <a:solidFill>
                  <a:prstClr val="black"/>
                </a:solidFill>
              </a:rPr>
              <a:t>～</a:t>
            </a:r>
            <a:r>
              <a:rPr lang="en-US" altLang="ja-JP" sz="2200" dirty="0">
                <a:solidFill>
                  <a:prstClr val="black"/>
                </a:solidFill>
              </a:rPr>
              <a:t>10</a:t>
            </a:r>
            <a:r>
              <a:rPr lang="ja-JP" altLang="en-US" sz="2200" dirty="0">
                <a:solidFill>
                  <a:prstClr val="black"/>
                </a:solidFill>
              </a:rPr>
              <a:t>日）</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7456" y="2331506"/>
            <a:ext cx="6161152" cy="2275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89195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角丸四角形 20"/>
          <p:cNvSpPr/>
          <p:nvPr/>
        </p:nvSpPr>
        <p:spPr>
          <a:xfrm>
            <a:off x="293916" y="8007839"/>
            <a:ext cx="14132626" cy="2687778"/>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endParaRPr lang="ja-JP" altLang="en-US" sz="1801" dirty="0">
              <a:solidFill>
                <a:srgbClr val="4F81BD">
                  <a:lumMod val="20000"/>
                  <a:lumOff val="80000"/>
                </a:srgbClr>
              </a:solidFill>
              <a:latin typeface="Calibri"/>
              <a:ea typeface="ＭＳ Ｐゴシック" panose="020B0600070205080204" pitchFamily="50" charset="-128"/>
            </a:endParaRPr>
          </a:p>
        </p:txBody>
      </p:sp>
      <p:sp>
        <p:nvSpPr>
          <p:cNvPr id="18" name="角丸四角形 17"/>
          <p:cNvSpPr/>
          <p:nvPr/>
        </p:nvSpPr>
        <p:spPr>
          <a:xfrm>
            <a:off x="226660" y="1430367"/>
            <a:ext cx="8272457" cy="2376241"/>
          </a:xfrm>
          <a:prstGeom prst="roundRect">
            <a:avLst/>
          </a:prstGeom>
          <a:solidFill>
            <a:schemeClr val="accent6">
              <a:lumMod val="20000"/>
              <a:lumOff val="80000"/>
            </a:schemeClr>
          </a:solidFill>
          <a:ln>
            <a:solidFill>
              <a:srgbClr val="1A1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endParaRPr lang="ja-JP" altLang="en-US" sz="1801" dirty="0">
              <a:solidFill>
                <a:prstClr val="white"/>
              </a:solidFill>
              <a:latin typeface="Calibri"/>
              <a:ea typeface="ＭＳ Ｐゴシック" panose="020B0600070205080204" pitchFamily="50" charset="-128"/>
            </a:endParaRPr>
          </a:p>
        </p:txBody>
      </p:sp>
      <p:sp>
        <p:nvSpPr>
          <p:cNvPr id="4" name="object 4"/>
          <p:cNvSpPr txBox="1">
            <a:spLocks noGrp="1"/>
          </p:cNvSpPr>
          <p:nvPr>
            <p:ph type="title"/>
          </p:nvPr>
        </p:nvSpPr>
        <p:spPr>
          <a:xfrm>
            <a:off x="1130665" y="50191"/>
            <a:ext cx="7435708" cy="589470"/>
          </a:xfrm>
          <a:prstGeom prst="rect">
            <a:avLst/>
          </a:prstGeom>
        </p:spPr>
        <p:txBody>
          <a:bodyPr vert="horz" wrap="square" lIns="0" tIns="12704" rIns="0" bIns="0" rtlCol="0">
            <a:spAutoFit/>
          </a:bodyPr>
          <a:lstStyle/>
          <a:p>
            <a:pPr marL="12704">
              <a:spcBef>
                <a:spcPts val="100"/>
              </a:spcBef>
              <a:tabLst>
                <a:tab pos="5707187" algn="l"/>
              </a:tabLst>
            </a:pPr>
            <a:r>
              <a:rPr b="0" dirty="0" err="1">
                <a:solidFill>
                  <a:srgbClr val="002060"/>
                </a:solidFill>
                <a:latin typeface="Noto Sans CJK JP Medium"/>
                <a:cs typeface="Noto Sans CJK JP Medium"/>
              </a:rPr>
              <a:t>奈良大学</a:t>
            </a:r>
            <a:r>
              <a:rPr b="0" dirty="0">
                <a:solidFill>
                  <a:srgbClr val="002060"/>
                </a:solidFill>
                <a:latin typeface="Noto Sans CJK JP Medium"/>
                <a:cs typeface="Noto Sans CJK JP Medium"/>
              </a:rPr>
              <a:t> </a:t>
            </a:r>
            <a:r>
              <a:rPr b="0" dirty="0" err="1">
                <a:solidFill>
                  <a:srgbClr val="002060"/>
                </a:solidFill>
                <a:latin typeface="Noto Sans CJK JP Medium"/>
                <a:cs typeface="Noto Sans CJK JP Medium"/>
              </a:rPr>
              <a:t>文学部</a:t>
            </a:r>
            <a:r>
              <a:rPr b="0" dirty="0">
                <a:solidFill>
                  <a:srgbClr val="002060"/>
                </a:solidFill>
                <a:latin typeface="Noto Sans CJK JP Medium"/>
                <a:cs typeface="Noto Sans CJK JP Medium"/>
              </a:rPr>
              <a:t> 地理学科	</a:t>
            </a:r>
            <a:r>
              <a:rPr spc="-330" dirty="0">
                <a:solidFill>
                  <a:srgbClr val="002060"/>
                </a:solidFill>
                <a:latin typeface="Noto Sans CJK JP Medium"/>
                <a:cs typeface="Noto Sans CJK JP Medium"/>
              </a:rPr>
              <a:t>木村ゼミ</a:t>
            </a:r>
          </a:p>
        </p:txBody>
      </p:sp>
      <p:sp>
        <p:nvSpPr>
          <p:cNvPr id="5" name="object 5"/>
          <p:cNvSpPr txBox="1"/>
          <p:nvPr/>
        </p:nvSpPr>
        <p:spPr>
          <a:xfrm>
            <a:off x="578842" y="1667561"/>
            <a:ext cx="7568092" cy="1798508"/>
          </a:xfrm>
          <a:prstGeom prst="rect">
            <a:avLst/>
          </a:prstGeom>
        </p:spPr>
        <p:txBody>
          <a:bodyPr vert="horz" wrap="square" lIns="0" tIns="12704" rIns="0" bIns="0" rtlCol="0">
            <a:spAutoFit/>
          </a:bodyPr>
          <a:lstStyle/>
          <a:p>
            <a:pPr defTabSz="914674"/>
            <a:r>
              <a:rPr sz="2901" spc="-120" dirty="0" err="1">
                <a:solidFill>
                  <a:prstClr val="black"/>
                </a:solidFill>
                <a:latin typeface="AoyagiKouzanFontT"/>
                <a:ea typeface="ＭＳ ゴシック" panose="020B0609070205080204" pitchFamily="49" charset="-128"/>
                <a:cs typeface="AoyagiKouzanFontT"/>
              </a:rPr>
              <a:t>奈良大学地理学科</a:t>
            </a:r>
            <a:r>
              <a:rPr sz="2901" spc="-125" dirty="0" err="1">
                <a:solidFill>
                  <a:prstClr val="black"/>
                </a:solidFill>
                <a:latin typeface="AoyagiKouzanFontT"/>
                <a:ea typeface="ＭＳ ゴシック" panose="020B0609070205080204" pitchFamily="49" charset="-128"/>
                <a:cs typeface="AoyagiKouzanFontT"/>
              </a:rPr>
              <a:t>では</a:t>
            </a:r>
            <a:r>
              <a:rPr sz="2901" spc="-130" dirty="0" err="1">
                <a:solidFill>
                  <a:prstClr val="black"/>
                </a:solidFill>
                <a:latin typeface="AoyagiKouzanFontT"/>
                <a:ea typeface="ＭＳ ゴシック" panose="020B0609070205080204" pitchFamily="49" charset="-128"/>
                <a:cs typeface="AoyagiKouzanFontT"/>
              </a:rPr>
              <a:t>、</a:t>
            </a:r>
            <a:r>
              <a:rPr sz="2901" dirty="0" err="1">
                <a:ln w="0">
                  <a:noFill/>
                </a:ln>
                <a:solidFill>
                  <a:srgbClr val="FF0000"/>
                </a:solidFill>
                <a:latin typeface="AoyagiKouzanFontT"/>
                <a:ea typeface="ＭＳ ゴシック" panose="020B0609070205080204" pitchFamily="49" charset="-128"/>
                <a:cs typeface="AoyagiKouzanFontT"/>
              </a:rPr>
              <a:t>文理融</a:t>
            </a:r>
            <a:r>
              <a:rPr sz="2901" spc="-5" dirty="0" err="1">
                <a:ln w="0">
                  <a:noFill/>
                </a:ln>
                <a:solidFill>
                  <a:srgbClr val="FF0000"/>
                </a:solidFill>
                <a:latin typeface="AoyagiKouzanFontT"/>
                <a:ea typeface="ＭＳ ゴシック" panose="020B0609070205080204" pitchFamily="49" charset="-128"/>
                <a:cs typeface="AoyagiKouzanFontT"/>
              </a:rPr>
              <a:t>合</a:t>
            </a:r>
            <a:r>
              <a:rPr sz="2901" spc="-260" dirty="0" err="1">
                <a:solidFill>
                  <a:prstClr val="black"/>
                </a:solidFill>
                <a:latin typeface="AoyagiKouzanFontT"/>
                <a:ea typeface="ＭＳ ゴシック" panose="020B0609070205080204" pitchFamily="49" charset="-128"/>
                <a:cs typeface="AoyagiKouzanFontT"/>
              </a:rPr>
              <a:t>の</a:t>
            </a:r>
            <a:r>
              <a:rPr sz="2901" spc="-254" dirty="0" err="1">
                <a:solidFill>
                  <a:prstClr val="black"/>
                </a:solidFill>
                <a:latin typeface="AoyagiKouzanFontT"/>
                <a:ea typeface="ＭＳ ゴシック" panose="020B0609070205080204" pitchFamily="49" charset="-128"/>
                <a:cs typeface="AoyagiKouzanFontT"/>
              </a:rPr>
              <a:t>教育研究</a:t>
            </a:r>
            <a:r>
              <a:rPr lang="ja-JP" altLang="en-US" sz="2901" spc="-254" dirty="0">
                <a:solidFill>
                  <a:prstClr val="black"/>
                </a:solidFill>
                <a:latin typeface="AoyagiKouzanFontT"/>
                <a:ea typeface="ＭＳ ゴシック" panose="020B0609070205080204" pitchFamily="49" charset="-128"/>
                <a:cs typeface="AoyagiKouzanFontT"/>
              </a:rPr>
              <a:t>のもと</a:t>
            </a:r>
            <a:r>
              <a:rPr sz="2901" spc="-250" dirty="0">
                <a:solidFill>
                  <a:prstClr val="black"/>
                </a:solidFill>
                <a:latin typeface="AoyagiKouzanFontT"/>
                <a:ea typeface="ＭＳ ゴシック" panose="020B0609070205080204" pitchFamily="49" charset="-128"/>
                <a:cs typeface="AoyagiKouzanFontT"/>
              </a:rPr>
              <a:t>、</a:t>
            </a:r>
            <a:r>
              <a:rPr lang="ja-JP" altLang="en-US" sz="2901" spc="-250" dirty="0">
                <a:solidFill>
                  <a:prstClr val="black"/>
                </a:solidFill>
                <a:latin typeface="AoyagiKouzanFontT"/>
                <a:ea typeface="ＭＳ ゴシック" panose="020B0609070205080204" pitchFamily="49" charset="-128"/>
                <a:cs typeface="AoyagiKouzanFontT"/>
              </a:rPr>
              <a:t>地理学研究に必要な</a:t>
            </a:r>
            <a:r>
              <a:rPr lang="ja-JP" altLang="en-US" sz="2901" spc="-250" dirty="0">
                <a:solidFill>
                  <a:srgbClr val="FF0000"/>
                </a:solidFill>
                <a:latin typeface="AoyagiKouzanFontT"/>
                <a:ea typeface="ＭＳ ゴシック" panose="020B0609070205080204" pitchFamily="49" charset="-128"/>
                <a:cs typeface="AoyagiKouzanFontT"/>
              </a:rPr>
              <a:t>基礎的技術</a:t>
            </a:r>
            <a:r>
              <a:rPr lang="ja-JP" altLang="en-US" sz="2901" spc="-250" dirty="0">
                <a:solidFill>
                  <a:prstClr val="black"/>
                </a:solidFill>
                <a:latin typeface="AoyagiKouzanFontT"/>
                <a:ea typeface="ＭＳ ゴシック" panose="020B0609070205080204" pitchFamily="49" charset="-128"/>
                <a:cs typeface="AoyagiKouzanFontT"/>
              </a:rPr>
              <a:t>、実践的な</a:t>
            </a:r>
            <a:r>
              <a:rPr lang="ja-JP" altLang="en-US" sz="2901" spc="-250" dirty="0">
                <a:solidFill>
                  <a:srgbClr val="FF0000"/>
                </a:solidFill>
                <a:latin typeface="AoyagiKouzanFontT"/>
                <a:ea typeface="ＭＳ ゴシック" panose="020B0609070205080204" pitchFamily="49" charset="-128"/>
                <a:cs typeface="AoyagiKouzanFontT"/>
              </a:rPr>
              <a:t>フィールドワーク</a:t>
            </a:r>
            <a:r>
              <a:rPr lang="ja-JP" altLang="en-US" sz="2901" spc="-250" dirty="0">
                <a:solidFill>
                  <a:prstClr val="black"/>
                </a:solidFill>
                <a:latin typeface="AoyagiKouzanFontT"/>
                <a:ea typeface="ＭＳ ゴシック" panose="020B0609070205080204" pitchFamily="49" charset="-128"/>
                <a:cs typeface="AoyagiKouzanFontT"/>
              </a:rPr>
              <a:t>を学びます</a:t>
            </a:r>
            <a:r>
              <a:rPr sz="2901" spc="-310" dirty="0">
                <a:solidFill>
                  <a:prstClr val="black"/>
                </a:solidFill>
                <a:latin typeface="AoyagiKouzanFontT"/>
                <a:ea typeface="ＭＳ ゴシック" panose="020B0609070205080204" pitchFamily="49" charset="-128"/>
                <a:cs typeface="AoyagiKouzanFontT"/>
              </a:rPr>
              <a:t>。</a:t>
            </a:r>
            <a:r>
              <a:rPr lang="ja-JP" altLang="en-US" sz="2901" spc="-310" dirty="0">
                <a:solidFill>
                  <a:prstClr val="black"/>
                </a:solidFill>
                <a:latin typeface="AoyagiKouzanFontT"/>
                <a:ea typeface="ＭＳ ゴシック" panose="020B0609070205080204" pitchFamily="49" charset="-128"/>
                <a:cs typeface="AoyagiKouzanFontT"/>
              </a:rPr>
              <a:t>ゼミ</a:t>
            </a:r>
            <a:r>
              <a:rPr lang="ja-JP" altLang="en-US" sz="2901" spc="-345" dirty="0">
                <a:solidFill>
                  <a:prstClr val="black"/>
                </a:solidFill>
                <a:latin typeface="AoyagiKouzanFontT"/>
                <a:ea typeface="ＭＳ ゴシック" panose="020B0609070205080204" pitchFamily="49" charset="-128"/>
                <a:cs typeface="AoyagiKouzanFontT"/>
              </a:rPr>
              <a:t>学生は理系と文系がほぼ半々で、幅広い研究が行われています。</a:t>
            </a:r>
            <a:endParaRPr sz="2901" dirty="0">
              <a:solidFill>
                <a:prstClr val="black"/>
              </a:solidFill>
              <a:latin typeface="AoyagiKouzanFontT"/>
              <a:ea typeface="ＭＳ ゴシック" panose="020B0609070205080204" pitchFamily="49" charset="-128"/>
              <a:cs typeface="AoyagiKouzanFontT"/>
            </a:endParaRPr>
          </a:p>
        </p:txBody>
      </p:sp>
      <p:sp>
        <p:nvSpPr>
          <p:cNvPr id="6" name="object 6"/>
          <p:cNvSpPr txBox="1"/>
          <p:nvPr/>
        </p:nvSpPr>
        <p:spPr>
          <a:xfrm>
            <a:off x="9578890" y="88511"/>
            <a:ext cx="5183272" cy="467510"/>
          </a:xfrm>
          <a:prstGeom prst="rect">
            <a:avLst/>
          </a:prstGeom>
        </p:spPr>
        <p:txBody>
          <a:bodyPr vert="horz" wrap="square" lIns="0" tIns="12704" rIns="0" bIns="0" rtlCol="0">
            <a:spAutoFit/>
          </a:bodyPr>
          <a:lstStyle/>
          <a:p>
            <a:pPr marL="12704" defTabSz="914674">
              <a:spcBef>
                <a:spcPts val="100"/>
              </a:spcBef>
            </a:pPr>
            <a:r>
              <a:rPr sz="2901" spc="-370" dirty="0">
                <a:solidFill>
                  <a:srgbClr val="002060"/>
                </a:solidFill>
                <a:latin typeface="AoyagiKouzanFontT"/>
                <a:cs typeface="AoyagiKouzanFontT"/>
              </a:rPr>
              <a:t>教授：木村圭司（気候学</a:t>
            </a:r>
            <a:r>
              <a:rPr sz="2901" spc="-380" dirty="0">
                <a:solidFill>
                  <a:srgbClr val="002060"/>
                </a:solidFill>
                <a:latin typeface="AoyagiKouzanFontT"/>
                <a:cs typeface="AoyagiKouzanFontT"/>
              </a:rPr>
              <a:t>・</a:t>
            </a:r>
            <a:r>
              <a:rPr sz="2901" spc="-370" dirty="0">
                <a:solidFill>
                  <a:srgbClr val="002060"/>
                </a:solidFill>
                <a:latin typeface="AoyagiKouzanFontT"/>
                <a:cs typeface="AoyagiKouzanFontT"/>
              </a:rPr>
              <a:t>地理学）</a:t>
            </a:r>
            <a:endParaRPr sz="2901" dirty="0">
              <a:solidFill>
                <a:srgbClr val="002060"/>
              </a:solidFill>
              <a:latin typeface="AoyagiKouzanFontT"/>
              <a:cs typeface="AoyagiKouzanFontT"/>
            </a:endParaRPr>
          </a:p>
        </p:txBody>
      </p:sp>
      <p:sp>
        <p:nvSpPr>
          <p:cNvPr id="10" name="object 10"/>
          <p:cNvSpPr txBox="1"/>
          <p:nvPr/>
        </p:nvSpPr>
        <p:spPr>
          <a:xfrm>
            <a:off x="422786" y="7567319"/>
            <a:ext cx="13916590" cy="2834382"/>
          </a:xfrm>
          <a:prstGeom prst="rect">
            <a:avLst/>
          </a:prstGeom>
        </p:spPr>
        <p:txBody>
          <a:bodyPr vert="horz" wrap="square" lIns="0" tIns="128947" rIns="0" bIns="0" rtlCol="0">
            <a:spAutoFit/>
          </a:bodyPr>
          <a:lstStyle/>
          <a:p>
            <a:pPr marL="301715" defTabSz="914674">
              <a:spcBef>
                <a:spcPts val="1015"/>
              </a:spcBef>
              <a:tabLst>
                <a:tab pos="4399329" algn="l"/>
                <a:tab pos="8732599" algn="l"/>
              </a:tabLst>
            </a:pPr>
            <a:endParaRPr sz="1901" dirty="0">
              <a:solidFill>
                <a:prstClr val="black"/>
              </a:solidFill>
              <a:latin typeface="AoyagiKouzanFontT"/>
              <a:cs typeface="AoyagiKouzanFontT"/>
            </a:endParaRPr>
          </a:p>
          <a:p>
            <a:pPr marL="12704" marR="5082" defTabSz="914674">
              <a:spcBef>
                <a:spcPts val="1405"/>
              </a:spcBef>
            </a:pPr>
            <a:r>
              <a:rPr lang="en-US" altLang="ja-JP" sz="2901" spc="-185" dirty="0">
                <a:solidFill>
                  <a:prstClr val="black"/>
                </a:solidFill>
                <a:latin typeface="AoyagiKouzanFontT"/>
                <a:ea typeface="ＭＳ Ｐゴシック" panose="020B0600070205080204" pitchFamily="50" charset="-128"/>
                <a:cs typeface="AoyagiKouzanFontT"/>
              </a:rPr>
              <a:t>〈</a:t>
            </a:r>
            <a:r>
              <a:rPr lang="ja-JP" altLang="en-US" sz="2901" spc="-185" dirty="0">
                <a:solidFill>
                  <a:prstClr val="black"/>
                </a:solidFill>
                <a:latin typeface="AoyagiKouzanFontT"/>
                <a:ea typeface="ＭＳ Ｐゴシック" panose="020B0600070205080204" pitchFamily="50" charset="-128"/>
                <a:cs typeface="AoyagiKouzanFontT"/>
              </a:rPr>
              <a:t>研究事例</a:t>
            </a:r>
            <a:r>
              <a:rPr lang="en-US" altLang="ja-JP" sz="2901" spc="-185" dirty="0">
                <a:solidFill>
                  <a:prstClr val="black"/>
                </a:solidFill>
                <a:latin typeface="AoyagiKouzanFontT"/>
                <a:ea typeface="ＭＳ Ｐゴシック" panose="020B0600070205080204" pitchFamily="50" charset="-128"/>
                <a:cs typeface="AoyagiKouzanFontT"/>
              </a:rPr>
              <a:t>〉</a:t>
            </a:r>
            <a:r>
              <a:rPr lang="ja-JP" altLang="en-US" sz="2901" spc="-185" dirty="0">
                <a:solidFill>
                  <a:prstClr val="black"/>
                </a:solidFill>
                <a:latin typeface="AoyagiKouzanFontT"/>
                <a:ea typeface="ＭＳ Ｐゴシック" panose="020B0600070205080204" pitchFamily="50" charset="-128"/>
                <a:cs typeface="AoyagiKouzanFontT"/>
              </a:rPr>
              <a:t>国内</a:t>
            </a:r>
            <a:r>
              <a:rPr lang="ja-JP" altLang="en-US" sz="2901" spc="-185">
                <a:solidFill>
                  <a:prstClr val="black"/>
                </a:solidFill>
                <a:latin typeface="AoyagiKouzanFontT"/>
                <a:ea typeface="ＭＳ Ｐゴシック" panose="020B0600070205080204" pitchFamily="50" charset="-128"/>
                <a:cs typeface="AoyagiKouzanFontT"/>
              </a:rPr>
              <a:t>における局地風や</a:t>
            </a:r>
            <a:r>
              <a:rPr lang="ja-JP" altLang="en-US" sz="2901" spc="-185" dirty="0">
                <a:solidFill>
                  <a:prstClr val="black"/>
                </a:solidFill>
                <a:latin typeface="AoyagiKouzanFontT"/>
                <a:ea typeface="ＭＳ Ｐゴシック" panose="020B0600070205080204" pitchFamily="50" charset="-128"/>
                <a:cs typeface="AoyagiKouzanFontT"/>
              </a:rPr>
              <a:t>霧の解析</a:t>
            </a:r>
            <a:r>
              <a:rPr sz="2901" spc="-275" dirty="0">
                <a:solidFill>
                  <a:prstClr val="black"/>
                </a:solidFill>
                <a:latin typeface="AoyagiKouzanFontT"/>
                <a:cs typeface="AoyagiKouzanFontT"/>
              </a:rPr>
              <a:t>、</a:t>
            </a:r>
            <a:r>
              <a:rPr lang="ja-JP" altLang="en-US" sz="2901" spc="-275" dirty="0">
                <a:solidFill>
                  <a:prstClr val="black"/>
                </a:solidFill>
                <a:latin typeface="AoyagiKouzanFontT"/>
                <a:ea typeface="ＭＳ Ｐゴシック" panose="020B0600070205080204" pitchFamily="50" charset="-128"/>
                <a:cs typeface="AoyagiKouzanFontT"/>
              </a:rPr>
              <a:t>積雪時の避難経路など</a:t>
            </a:r>
            <a:r>
              <a:rPr lang="ja-JP" altLang="en-US" sz="2901" spc="-275" dirty="0">
                <a:solidFill>
                  <a:srgbClr val="FF0000"/>
                </a:solidFill>
                <a:latin typeface="AoyagiKouzanFontT"/>
                <a:ea typeface="ＭＳ Ｐゴシック" panose="020B0600070205080204" pitchFamily="50" charset="-128"/>
                <a:cs typeface="AoyagiKouzanFontT"/>
              </a:rPr>
              <a:t>防災への応用</a:t>
            </a:r>
            <a:r>
              <a:rPr lang="ja-JP" altLang="en-US" sz="2901" spc="-275" dirty="0">
                <a:solidFill>
                  <a:prstClr val="black"/>
                </a:solidFill>
                <a:latin typeface="AoyagiKouzanFontT"/>
                <a:ea typeface="ＭＳ Ｐゴシック" panose="020B0600070205080204" pitchFamily="50" charset="-128"/>
                <a:cs typeface="AoyagiKouzanFontT"/>
              </a:rPr>
              <a:t>、</a:t>
            </a:r>
            <a:r>
              <a:rPr sz="2901" spc="-275" dirty="0" err="1">
                <a:solidFill>
                  <a:prstClr val="black"/>
                </a:solidFill>
                <a:latin typeface="AoyagiKouzanFontT"/>
                <a:cs typeface="AoyagiKouzanFontT"/>
              </a:rPr>
              <a:t>モンゴルやアフリカな</a:t>
            </a:r>
            <a:r>
              <a:rPr sz="2901" spc="-290" dirty="0" err="1">
                <a:solidFill>
                  <a:prstClr val="black"/>
                </a:solidFill>
                <a:latin typeface="AoyagiKouzanFontT"/>
                <a:cs typeface="AoyagiKouzanFontT"/>
              </a:rPr>
              <a:t>ど</a:t>
            </a:r>
            <a:r>
              <a:rPr sz="2901" spc="-130" dirty="0" err="1">
                <a:solidFill>
                  <a:srgbClr val="FF0000"/>
                </a:solidFill>
                <a:latin typeface="AoyagiKouzanFontT"/>
                <a:cs typeface="AoyagiKouzanFontT"/>
              </a:rPr>
              <a:t>乾燥地・半乾燥地の総観気</a:t>
            </a:r>
            <a:r>
              <a:rPr sz="2901" spc="-135" dirty="0" err="1">
                <a:solidFill>
                  <a:srgbClr val="FF0000"/>
                </a:solidFill>
                <a:latin typeface="AoyagiKouzanFontT"/>
                <a:cs typeface="AoyagiKouzanFontT"/>
              </a:rPr>
              <a:t>候</a:t>
            </a:r>
            <a:r>
              <a:rPr sz="2901" spc="-229" dirty="0" err="1">
                <a:solidFill>
                  <a:prstClr val="black"/>
                </a:solidFill>
                <a:latin typeface="AoyagiKouzanFontT"/>
                <a:cs typeface="AoyagiKouzanFontT"/>
              </a:rPr>
              <a:t>に関する研究</a:t>
            </a:r>
            <a:r>
              <a:rPr sz="2901" spc="-229" dirty="0">
                <a:solidFill>
                  <a:prstClr val="black"/>
                </a:solidFill>
                <a:latin typeface="AoyagiKouzanFontT"/>
                <a:cs typeface="AoyagiKouzanFontT"/>
              </a:rPr>
              <a:t>、 </a:t>
            </a:r>
            <a:r>
              <a:rPr lang="ja-JP" altLang="en-US" sz="2901" spc="-405" dirty="0">
                <a:solidFill>
                  <a:prstClr val="black"/>
                </a:solidFill>
                <a:latin typeface="AoyagiKouzanFontT"/>
                <a:ea typeface="ＭＳ Ｐゴシック" panose="020B0600070205080204" pitchFamily="50" charset="-128"/>
                <a:cs typeface="AoyagiKouzanFontT"/>
              </a:rPr>
              <a:t>さらに</a:t>
            </a:r>
            <a:r>
              <a:rPr sz="2901" spc="-400" dirty="0">
                <a:solidFill>
                  <a:prstClr val="black"/>
                </a:solidFill>
                <a:latin typeface="AoyagiKouzanFontT"/>
                <a:cs typeface="AoyagiKouzanFontT"/>
              </a:rPr>
              <a:t>、</a:t>
            </a:r>
            <a:r>
              <a:rPr sz="2901" spc="-409" dirty="0" err="1">
                <a:solidFill>
                  <a:prstClr val="black"/>
                </a:solidFill>
                <a:latin typeface="AoyagiKouzanFontT"/>
                <a:cs typeface="AoyagiKouzanFontT"/>
              </a:rPr>
              <a:t>イ</a:t>
            </a:r>
            <a:r>
              <a:rPr sz="2901" spc="-400" dirty="0" err="1">
                <a:solidFill>
                  <a:prstClr val="black"/>
                </a:solidFill>
                <a:latin typeface="AoyagiKouzanFontT"/>
                <a:cs typeface="AoyagiKouzanFontT"/>
              </a:rPr>
              <a:t>ン</a:t>
            </a:r>
            <a:r>
              <a:rPr sz="2901" spc="-405" dirty="0" err="1">
                <a:solidFill>
                  <a:prstClr val="black"/>
                </a:solidFill>
                <a:latin typeface="AoyagiKouzanFontT"/>
                <a:cs typeface="AoyagiKouzanFontT"/>
              </a:rPr>
              <a:t>ド</a:t>
            </a:r>
            <a:r>
              <a:rPr sz="2901" spc="-409" dirty="0" err="1">
                <a:solidFill>
                  <a:prstClr val="black"/>
                </a:solidFill>
                <a:latin typeface="AoyagiKouzanFontT"/>
                <a:cs typeface="AoyagiKouzanFontT"/>
              </a:rPr>
              <a:t>ネ</a:t>
            </a:r>
            <a:r>
              <a:rPr sz="2901" spc="-400" dirty="0" err="1">
                <a:solidFill>
                  <a:prstClr val="black"/>
                </a:solidFill>
                <a:latin typeface="AoyagiKouzanFontT"/>
                <a:cs typeface="AoyagiKouzanFontT"/>
              </a:rPr>
              <a:t>シ</a:t>
            </a:r>
            <a:r>
              <a:rPr sz="2901" spc="-380" dirty="0" err="1">
                <a:solidFill>
                  <a:prstClr val="black"/>
                </a:solidFill>
                <a:latin typeface="AoyagiKouzanFontT"/>
                <a:cs typeface="AoyagiKouzanFontT"/>
              </a:rPr>
              <a:t>ア</a:t>
            </a:r>
            <a:r>
              <a:rPr sz="2901" spc="-40" dirty="0" err="1">
                <a:solidFill>
                  <a:prstClr val="black"/>
                </a:solidFill>
                <a:latin typeface="AoyagiKouzanFontT"/>
                <a:cs typeface="Carlito"/>
              </a:rPr>
              <a:t>BPPT</a:t>
            </a:r>
            <a:r>
              <a:rPr sz="2901" spc="-40" dirty="0" err="1">
                <a:solidFill>
                  <a:prstClr val="black"/>
                </a:solidFill>
                <a:latin typeface="AoyagiKouzanFontT"/>
                <a:cs typeface="AoyagiKouzanFontT"/>
              </a:rPr>
              <a:t>（</a:t>
            </a:r>
            <a:r>
              <a:rPr sz="2901" spc="-175" dirty="0" err="1">
                <a:solidFill>
                  <a:prstClr val="black"/>
                </a:solidFill>
                <a:latin typeface="AoyagiKouzanFontT"/>
                <a:cs typeface="AoyagiKouzanFontT"/>
              </a:rPr>
              <a:t>技術評価応用庁）</a:t>
            </a:r>
            <a:r>
              <a:rPr sz="2901" spc="-180" dirty="0" err="1">
                <a:solidFill>
                  <a:prstClr val="black"/>
                </a:solidFill>
                <a:latin typeface="AoyagiKouzanFontT"/>
                <a:cs typeface="AoyagiKouzanFontT"/>
              </a:rPr>
              <a:t>や</a:t>
            </a:r>
            <a:r>
              <a:rPr lang="ja-JP" altLang="en-US" sz="2901" spc="-175" dirty="0">
                <a:solidFill>
                  <a:prstClr val="black"/>
                </a:solidFill>
                <a:latin typeface="AoyagiKouzanFontT"/>
                <a:ea typeface="ＭＳ Ｐゴシック" panose="020B0600070205080204" pitchFamily="50" charset="-128"/>
                <a:cs typeface="AoyagiKouzanFontT"/>
              </a:rPr>
              <a:t>京都大学</a:t>
            </a:r>
            <a:r>
              <a:rPr sz="2901" spc="-175" dirty="0" err="1">
                <a:solidFill>
                  <a:prstClr val="black"/>
                </a:solidFill>
                <a:latin typeface="AoyagiKouzanFontT"/>
                <a:cs typeface="AoyagiKouzanFontT"/>
              </a:rPr>
              <a:t>と</a:t>
            </a:r>
            <a:r>
              <a:rPr sz="2901" spc="-180" dirty="0" err="1">
                <a:solidFill>
                  <a:prstClr val="black"/>
                </a:solidFill>
                <a:latin typeface="AoyagiKouzanFontT"/>
                <a:cs typeface="AoyagiKouzanFontT"/>
              </a:rPr>
              <a:t>の</a:t>
            </a:r>
            <a:r>
              <a:rPr sz="2901" spc="-175" dirty="0" err="1">
                <a:solidFill>
                  <a:prstClr val="black"/>
                </a:solidFill>
                <a:latin typeface="AoyagiKouzanFontT"/>
                <a:cs typeface="AoyagiKouzanFontT"/>
              </a:rPr>
              <a:t>共同研究によ</a:t>
            </a:r>
            <a:r>
              <a:rPr sz="2901" spc="-195" dirty="0" err="1">
                <a:solidFill>
                  <a:prstClr val="black"/>
                </a:solidFill>
                <a:latin typeface="AoyagiKouzanFontT"/>
                <a:cs typeface="AoyagiKouzanFontT"/>
              </a:rPr>
              <a:t>る</a:t>
            </a:r>
            <a:r>
              <a:rPr sz="2901" dirty="0" err="1">
                <a:solidFill>
                  <a:srgbClr val="FF0000"/>
                </a:solidFill>
                <a:latin typeface="AoyagiKouzanFontT"/>
                <a:cs typeface="AoyagiKouzanFontT"/>
              </a:rPr>
              <a:t>森</a:t>
            </a:r>
            <a:r>
              <a:rPr sz="2901" spc="-10" dirty="0" err="1">
                <a:solidFill>
                  <a:srgbClr val="FF0000"/>
                </a:solidFill>
                <a:latin typeface="AoyagiKouzanFontT"/>
                <a:cs typeface="AoyagiKouzanFontT"/>
              </a:rPr>
              <a:t>林火災</a:t>
            </a:r>
            <a:r>
              <a:rPr sz="2901" spc="-15" dirty="0" err="1">
                <a:solidFill>
                  <a:srgbClr val="FF0000"/>
                </a:solidFill>
                <a:latin typeface="AoyagiKouzanFontT"/>
                <a:cs typeface="AoyagiKouzanFontT"/>
              </a:rPr>
              <a:t>の</a:t>
            </a:r>
            <a:r>
              <a:rPr sz="2901" spc="-10" dirty="0" err="1">
                <a:solidFill>
                  <a:srgbClr val="FF0000"/>
                </a:solidFill>
                <a:latin typeface="AoyagiKouzanFontT"/>
                <a:cs typeface="AoyagiKouzanFontT"/>
              </a:rPr>
              <a:t>危険度予</a:t>
            </a:r>
            <a:r>
              <a:rPr sz="2901" spc="-20" dirty="0" err="1">
                <a:solidFill>
                  <a:srgbClr val="FF0000"/>
                </a:solidFill>
                <a:latin typeface="AoyagiKouzanFontT"/>
                <a:cs typeface="AoyagiKouzanFontT"/>
              </a:rPr>
              <a:t>測</a:t>
            </a:r>
            <a:r>
              <a:rPr sz="2901" spc="-305" dirty="0" err="1">
                <a:solidFill>
                  <a:prstClr val="black"/>
                </a:solidFill>
                <a:latin typeface="AoyagiKouzanFontT"/>
                <a:cs typeface="AoyagiKouzanFontT"/>
              </a:rPr>
              <a:t>など</a:t>
            </a:r>
            <a:r>
              <a:rPr sz="2901" spc="-310" dirty="0" err="1">
                <a:solidFill>
                  <a:prstClr val="black"/>
                </a:solidFill>
                <a:latin typeface="AoyagiKouzanFontT"/>
                <a:cs typeface="AoyagiKouzanFontT"/>
              </a:rPr>
              <a:t>が挙げ</a:t>
            </a:r>
            <a:r>
              <a:rPr sz="2901" spc="-305" dirty="0" err="1">
                <a:solidFill>
                  <a:prstClr val="black"/>
                </a:solidFill>
                <a:latin typeface="AoyagiKouzanFontT"/>
                <a:cs typeface="AoyagiKouzanFontT"/>
              </a:rPr>
              <a:t>ら</a:t>
            </a:r>
            <a:r>
              <a:rPr sz="2901" spc="-310" dirty="0" err="1">
                <a:solidFill>
                  <a:prstClr val="black"/>
                </a:solidFill>
                <a:latin typeface="AoyagiKouzanFontT"/>
                <a:cs typeface="AoyagiKouzanFontT"/>
              </a:rPr>
              <a:t>れ</a:t>
            </a:r>
            <a:r>
              <a:rPr sz="2901" spc="-305" dirty="0" err="1">
                <a:solidFill>
                  <a:prstClr val="black"/>
                </a:solidFill>
                <a:latin typeface="AoyagiKouzanFontT"/>
                <a:cs typeface="AoyagiKouzanFontT"/>
              </a:rPr>
              <a:t>ま</a:t>
            </a:r>
            <a:r>
              <a:rPr sz="2901" spc="-310" dirty="0" err="1">
                <a:solidFill>
                  <a:prstClr val="black"/>
                </a:solidFill>
                <a:latin typeface="AoyagiKouzanFontT"/>
                <a:cs typeface="AoyagiKouzanFontT"/>
              </a:rPr>
              <a:t>す</a:t>
            </a:r>
            <a:r>
              <a:rPr sz="2901" spc="-305" dirty="0" err="1">
                <a:solidFill>
                  <a:prstClr val="black"/>
                </a:solidFill>
                <a:latin typeface="AoyagiKouzanFontT"/>
                <a:cs typeface="AoyagiKouzanFontT"/>
              </a:rPr>
              <a:t>。</a:t>
            </a:r>
            <a:r>
              <a:rPr sz="2901" spc="-310" dirty="0" err="1">
                <a:solidFill>
                  <a:prstClr val="black"/>
                </a:solidFill>
                <a:latin typeface="AoyagiKouzanFontT"/>
                <a:cs typeface="AoyagiKouzanFontT"/>
              </a:rPr>
              <a:t>手法と</a:t>
            </a:r>
            <a:r>
              <a:rPr sz="2901" spc="-300" dirty="0" err="1">
                <a:solidFill>
                  <a:prstClr val="black"/>
                </a:solidFill>
                <a:latin typeface="AoyagiKouzanFontT"/>
                <a:cs typeface="AoyagiKouzanFontT"/>
              </a:rPr>
              <a:t>して</a:t>
            </a:r>
            <a:r>
              <a:rPr sz="2901" spc="-315" dirty="0" err="1">
                <a:solidFill>
                  <a:prstClr val="black"/>
                </a:solidFill>
                <a:latin typeface="AoyagiKouzanFontT"/>
                <a:cs typeface="AoyagiKouzanFontT"/>
              </a:rPr>
              <a:t>は</a:t>
            </a:r>
            <a:r>
              <a:rPr sz="2901" spc="-305" dirty="0" err="1">
                <a:solidFill>
                  <a:prstClr val="black"/>
                </a:solidFill>
                <a:latin typeface="AoyagiKouzanFontT"/>
                <a:cs typeface="AoyagiKouzanFontT"/>
              </a:rPr>
              <a:t>、</a:t>
            </a:r>
            <a:r>
              <a:rPr sz="2901" spc="-310" dirty="0" err="1">
                <a:solidFill>
                  <a:prstClr val="black"/>
                </a:solidFill>
                <a:latin typeface="AoyagiKouzanFontT"/>
                <a:cs typeface="AoyagiKouzanFontT"/>
              </a:rPr>
              <a:t>気候</a:t>
            </a:r>
            <a:r>
              <a:rPr sz="2901" spc="-305" dirty="0" err="1">
                <a:solidFill>
                  <a:prstClr val="black"/>
                </a:solidFill>
                <a:latin typeface="AoyagiKouzanFontT"/>
                <a:cs typeface="AoyagiKouzanFontT"/>
              </a:rPr>
              <a:t>デ</a:t>
            </a:r>
            <a:r>
              <a:rPr sz="2901" spc="-320" dirty="0" err="1">
                <a:solidFill>
                  <a:prstClr val="black"/>
                </a:solidFill>
                <a:latin typeface="AoyagiKouzanFontT"/>
                <a:cs typeface="AoyagiKouzanFontT"/>
              </a:rPr>
              <a:t>ー</a:t>
            </a:r>
            <a:r>
              <a:rPr sz="2901" spc="-315" dirty="0" err="1">
                <a:solidFill>
                  <a:prstClr val="black"/>
                </a:solidFill>
                <a:latin typeface="AoyagiKouzanFontT"/>
                <a:cs typeface="AoyagiKouzanFontT"/>
              </a:rPr>
              <a:t>タの</a:t>
            </a:r>
            <a:r>
              <a:rPr sz="2901" spc="-310" dirty="0" err="1">
                <a:solidFill>
                  <a:prstClr val="black"/>
                </a:solidFill>
                <a:latin typeface="AoyagiKouzanFontT"/>
                <a:cs typeface="AoyagiKouzanFontT"/>
              </a:rPr>
              <a:t>解析</a:t>
            </a:r>
            <a:r>
              <a:rPr sz="2901" spc="-305" dirty="0" err="1">
                <a:solidFill>
                  <a:prstClr val="black"/>
                </a:solidFill>
                <a:latin typeface="AoyagiKouzanFontT"/>
                <a:cs typeface="AoyagiKouzanFontT"/>
              </a:rPr>
              <a:t>だけ</a:t>
            </a:r>
            <a:r>
              <a:rPr sz="2901" spc="-310" dirty="0" err="1">
                <a:solidFill>
                  <a:prstClr val="black"/>
                </a:solidFill>
                <a:latin typeface="AoyagiKouzanFontT"/>
                <a:cs typeface="AoyagiKouzanFontT"/>
              </a:rPr>
              <a:t>で</a:t>
            </a:r>
            <a:r>
              <a:rPr sz="2901" spc="-305" dirty="0" err="1">
                <a:solidFill>
                  <a:prstClr val="black"/>
                </a:solidFill>
                <a:latin typeface="AoyagiKouzanFontT"/>
                <a:cs typeface="AoyagiKouzanFontT"/>
              </a:rPr>
              <a:t>な</a:t>
            </a:r>
            <a:r>
              <a:rPr sz="2901" spc="-310" dirty="0" err="1">
                <a:solidFill>
                  <a:prstClr val="black"/>
                </a:solidFill>
                <a:latin typeface="AoyagiKouzanFontT"/>
                <a:cs typeface="AoyagiKouzanFontT"/>
              </a:rPr>
              <a:t>く</a:t>
            </a:r>
            <a:r>
              <a:rPr sz="2901" spc="-305" dirty="0">
                <a:solidFill>
                  <a:prstClr val="black"/>
                </a:solidFill>
                <a:latin typeface="AoyagiKouzanFontT"/>
                <a:cs typeface="AoyagiKouzanFontT"/>
              </a:rPr>
              <a:t>、 </a:t>
            </a:r>
            <a:r>
              <a:rPr lang="ja-JP" altLang="en-US" sz="2901" spc="-305" dirty="0">
                <a:solidFill>
                  <a:prstClr val="black"/>
                </a:solidFill>
                <a:latin typeface="AoyagiKouzanFontT"/>
                <a:ea typeface="ＭＳ Ｐゴシック" panose="020B0600070205080204" pitchFamily="50" charset="-128"/>
                <a:cs typeface="AoyagiKouzanFontT"/>
              </a:rPr>
              <a:t>ドローンを使った</a:t>
            </a:r>
            <a:r>
              <a:rPr sz="2901" spc="-10" dirty="0" err="1">
                <a:solidFill>
                  <a:prstClr val="black"/>
                </a:solidFill>
                <a:latin typeface="AoyagiKouzanFontT"/>
                <a:cs typeface="AoyagiKouzanFontT"/>
              </a:rPr>
              <a:t>気候観測</a:t>
            </a:r>
            <a:r>
              <a:rPr sz="2901" spc="-15" dirty="0" err="1">
                <a:solidFill>
                  <a:prstClr val="black"/>
                </a:solidFill>
                <a:latin typeface="AoyagiKouzanFontT"/>
                <a:cs typeface="AoyagiKouzanFontT"/>
              </a:rPr>
              <a:t>や</a:t>
            </a:r>
            <a:r>
              <a:rPr sz="2901" spc="-5" dirty="0" err="1">
                <a:solidFill>
                  <a:prstClr val="black"/>
                </a:solidFill>
                <a:latin typeface="AoyagiKouzanFontT"/>
                <a:cs typeface="Carlito"/>
              </a:rPr>
              <a:t>WRF</a:t>
            </a:r>
            <a:r>
              <a:rPr sz="2901" spc="-315" dirty="0" err="1">
                <a:solidFill>
                  <a:prstClr val="black"/>
                </a:solidFill>
                <a:latin typeface="AoyagiKouzanFontT"/>
                <a:cs typeface="AoyagiKouzanFontT"/>
              </a:rPr>
              <a:t>に</a:t>
            </a:r>
            <a:r>
              <a:rPr sz="2901" spc="-310" dirty="0" err="1">
                <a:solidFill>
                  <a:prstClr val="black"/>
                </a:solidFill>
                <a:latin typeface="AoyagiKouzanFontT"/>
                <a:cs typeface="AoyagiKouzanFontT"/>
              </a:rPr>
              <a:t>よるシ</a:t>
            </a:r>
            <a:r>
              <a:rPr sz="2901" spc="-305" dirty="0" err="1">
                <a:solidFill>
                  <a:prstClr val="black"/>
                </a:solidFill>
                <a:latin typeface="AoyagiKouzanFontT"/>
                <a:cs typeface="AoyagiKouzanFontT"/>
              </a:rPr>
              <a:t>ミ</a:t>
            </a:r>
            <a:r>
              <a:rPr sz="2901" spc="-315" dirty="0" err="1">
                <a:solidFill>
                  <a:prstClr val="black"/>
                </a:solidFill>
                <a:latin typeface="AoyagiKouzanFontT"/>
                <a:cs typeface="AoyagiKouzanFontT"/>
              </a:rPr>
              <a:t>ュ</a:t>
            </a:r>
            <a:r>
              <a:rPr sz="2901" spc="-310" dirty="0" err="1">
                <a:solidFill>
                  <a:prstClr val="black"/>
                </a:solidFill>
                <a:latin typeface="AoyagiKouzanFontT"/>
                <a:cs typeface="AoyagiKouzanFontT"/>
              </a:rPr>
              <a:t>レ</a:t>
            </a:r>
            <a:r>
              <a:rPr sz="2901" spc="-325" dirty="0" err="1">
                <a:solidFill>
                  <a:prstClr val="black"/>
                </a:solidFill>
                <a:latin typeface="AoyagiKouzanFontT"/>
                <a:cs typeface="AoyagiKouzanFontT"/>
              </a:rPr>
              <a:t>ー</a:t>
            </a:r>
            <a:r>
              <a:rPr sz="2901" spc="-310" dirty="0" err="1">
                <a:solidFill>
                  <a:prstClr val="black"/>
                </a:solidFill>
                <a:latin typeface="AoyagiKouzanFontT"/>
                <a:cs typeface="AoyagiKouzanFontT"/>
              </a:rPr>
              <a:t>ション、</a:t>
            </a:r>
            <a:r>
              <a:rPr lang="en-US" altLang="ja-JP" sz="2901" spc="-310" dirty="0" err="1">
                <a:solidFill>
                  <a:prstClr val="black"/>
                </a:solidFill>
                <a:latin typeface="AoyagiKouzanFontT"/>
                <a:ea typeface="ＭＳ Ｐゴシック" panose="020B0600070205080204" pitchFamily="50" charset="-128"/>
                <a:cs typeface="AoyagiKouzanFontT"/>
              </a:rPr>
              <a:t>SAR</a:t>
            </a:r>
            <a:r>
              <a:rPr lang="ja-JP" altLang="en-US" sz="2901" spc="-310" dirty="0">
                <a:solidFill>
                  <a:prstClr val="black"/>
                </a:solidFill>
                <a:latin typeface="AoyagiKouzanFontT"/>
                <a:ea typeface="ＭＳ Ｐゴシック" panose="020B0600070205080204" pitchFamily="50" charset="-128"/>
                <a:cs typeface="AoyagiKouzanFontT"/>
              </a:rPr>
              <a:t>（合成開口レーダー）も含めた</a:t>
            </a:r>
            <a:r>
              <a:rPr sz="2901" spc="-310" dirty="0" err="1">
                <a:solidFill>
                  <a:prstClr val="black"/>
                </a:solidFill>
                <a:latin typeface="AoyagiKouzanFontT"/>
                <a:cs typeface="AoyagiKouzanFontT"/>
              </a:rPr>
              <a:t>人工衛星画像解析など、多岐</a:t>
            </a:r>
            <a:r>
              <a:rPr sz="2901" spc="-315" dirty="0" err="1">
                <a:solidFill>
                  <a:prstClr val="black"/>
                </a:solidFill>
                <a:latin typeface="AoyagiKouzanFontT"/>
                <a:cs typeface="AoyagiKouzanFontT"/>
              </a:rPr>
              <a:t>に</a:t>
            </a:r>
            <a:r>
              <a:rPr sz="2901" spc="-310" dirty="0" err="1">
                <a:solidFill>
                  <a:prstClr val="black"/>
                </a:solidFill>
                <a:latin typeface="AoyagiKouzanFontT"/>
                <a:cs typeface="AoyagiKouzanFontT"/>
              </a:rPr>
              <a:t>わた</a:t>
            </a:r>
            <a:r>
              <a:rPr sz="2901" spc="-320" dirty="0" err="1">
                <a:solidFill>
                  <a:prstClr val="black"/>
                </a:solidFill>
                <a:latin typeface="AoyagiKouzanFontT"/>
                <a:cs typeface="AoyagiKouzanFontT"/>
              </a:rPr>
              <a:t>っ</a:t>
            </a:r>
            <a:r>
              <a:rPr sz="2901" spc="-305" dirty="0" err="1">
                <a:solidFill>
                  <a:prstClr val="black"/>
                </a:solidFill>
                <a:latin typeface="AoyagiKouzanFontT"/>
                <a:cs typeface="AoyagiKouzanFontT"/>
              </a:rPr>
              <a:t>て</a:t>
            </a:r>
            <a:r>
              <a:rPr sz="2901" spc="-315" dirty="0" err="1">
                <a:solidFill>
                  <a:prstClr val="black"/>
                </a:solidFill>
                <a:latin typeface="AoyagiKouzanFontT"/>
                <a:cs typeface="AoyagiKouzanFontT"/>
              </a:rPr>
              <a:t>い</a:t>
            </a:r>
            <a:r>
              <a:rPr sz="2901" spc="-310" dirty="0" err="1">
                <a:solidFill>
                  <a:prstClr val="black"/>
                </a:solidFill>
                <a:latin typeface="AoyagiKouzanFontT"/>
                <a:cs typeface="AoyagiKouzanFontT"/>
              </a:rPr>
              <a:t>ま</a:t>
            </a:r>
            <a:r>
              <a:rPr sz="2901" spc="-315" dirty="0" err="1">
                <a:solidFill>
                  <a:prstClr val="black"/>
                </a:solidFill>
                <a:latin typeface="AoyagiKouzanFontT"/>
                <a:cs typeface="AoyagiKouzanFontT"/>
              </a:rPr>
              <a:t>す</a:t>
            </a:r>
            <a:r>
              <a:rPr sz="2901" spc="-310" dirty="0">
                <a:solidFill>
                  <a:prstClr val="black"/>
                </a:solidFill>
                <a:latin typeface="AoyagiKouzanFontT"/>
                <a:cs typeface="AoyagiKouzanFontT"/>
              </a:rPr>
              <a:t>。</a:t>
            </a:r>
            <a:r>
              <a:rPr lang="ja-JP" altLang="en-US" sz="2901" dirty="0">
                <a:solidFill>
                  <a:prstClr val="black"/>
                </a:solidFill>
                <a:latin typeface="AoyagiKouzanFontT"/>
                <a:ea typeface="ＭＳ Ｐゴシック" panose="020B0600070205080204" pitchFamily="50" charset="-128"/>
                <a:cs typeface="AoyagiKouzanFontT"/>
              </a:rPr>
              <a:t>　　　　</a:t>
            </a:r>
            <a:endParaRPr sz="2201" dirty="0">
              <a:solidFill>
                <a:prstClr val="black"/>
              </a:solidFill>
              <a:latin typeface="Times New Roman"/>
              <a:cs typeface="Times New Roman"/>
            </a:endParaRPr>
          </a:p>
        </p:txBody>
      </p:sp>
      <p:pic>
        <p:nvPicPr>
          <p:cNvPr id="14" name="図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23" y="4127251"/>
            <a:ext cx="4460535" cy="2971611"/>
          </a:xfrm>
          <a:prstGeom prst="rect">
            <a:avLst/>
          </a:prstGeom>
        </p:spPr>
      </p:pic>
      <p:sp>
        <p:nvSpPr>
          <p:cNvPr id="15" name="テキスト ボックス 14"/>
          <p:cNvSpPr txBox="1"/>
          <p:nvPr/>
        </p:nvSpPr>
        <p:spPr>
          <a:xfrm>
            <a:off x="1054440" y="7317744"/>
            <a:ext cx="3192543" cy="369451"/>
          </a:xfrm>
          <a:prstGeom prst="rect">
            <a:avLst/>
          </a:prstGeom>
          <a:noFill/>
        </p:spPr>
        <p:txBody>
          <a:bodyPr wrap="square" rtlCol="0">
            <a:spAutoFit/>
          </a:bodyPr>
          <a:lstStyle/>
          <a:p>
            <a:pPr defTabSz="914674"/>
            <a:r>
              <a:rPr lang="ja-JP" altLang="en-US" sz="1801" spc="-15" dirty="0">
                <a:solidFill>
                  <a:prstClr val="black"/>
                </a:solidFill>
                <a:latin typeface="ＭＳ Ｐゴシック" panose="020B0600070205080204" pitchFamily="50" charset="-128"/>
                <a:ea typeface="ＭＳ Ｐゴシック" panose="020B0600070205080204" pitchFamily="50" charset="-128"/>
                <a:cs typeface="AoyagiKouzanFontT"/>
              </a:rPr>
              <a:t>インドネシアの気圧配置</a:t>
            </a:r>
            <a:endParaRPr lang="ja-JP" altLang="en-US" sz="1801" dirty="0">
              <a:solidFill>
                <a:prstClr val="black"/>
              </a:solidFill>
              <a:latin typeface="ＭＳ Ｐゴシック" panose="020B0600070205080204" pitchFamily="50" charset="-128"/>
              <a:ea typeface="ＭＳ Ｐゴシック" panose="020B0600070205080204" pitchFamily="50" charset="-128"/>
            </a:endParaRPr>
          </a:p>
        </p:txBody>
      </p:sp>
      <p:sp>
        <p:nvSpPr>
          <p:cNvPr id="13" name="角丸四角形 12"/>
          <p:cNvSpPr/>
          <p:nvPr/>
        </p:nvSpPr>
        <p:spPr>
          <a:xfrm>
            <a:off x="8753123" y="1427861"/>
            <a:ext cx="5518997" cy="2378747"/>
          </a:xfrm>
          <a:prstGeom prst="roundRect">
            <a:avLst/>
          </a:prstGeom>
          <a:solidFill>
            <a:schemeClr val="accent3">
              <a:lumMod val="20000"/>
              <a:lumOff val="80000"/>
            </a:schemeClr>
          </a:solidFill>
          <a:ln>
            <a:solidFill>
              <a:srgbClr val="1A12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674"/>
            <a:r>
              <a:rPr lang="ja-JP" altLang="en-US" sz="2901" spc="-310" dirty="0">
                <a:solidFill>
                  <a:prstClr val="black"/>
                </a:solidFill>
                <a:latin typeface="AoyagiKouzanFontT"/>
                <a:ea typeface="ＭＳ ゴシック" panose="020B0609070205080204" pitchFamily="49" charset="-128"/>
                <a:cs typeface="AoyagiKouzanFontT"/>
              </a:rPr>
              <a:t>高等学校では、気象を地学で学び、気候や気象災害を地理で学びます。地理の教科書の気候分野を執筆している教員とともに学べます。</a:t>
            </a:r>
            <a:endParaRPr lang="ja-JP" altLang="en-US" sz="1801" dirty="0">
              <a:solidFill>
                <a:prstClr val="black"/>
              </a:solidFill>
              <a:latin typeface="AoyagiKouzanFontT"/>
              <a:ea typeface="ＭＳ ゴシック" panose="020B0609070205080204" pitchFamily="49" charset="-128"/>
            </a:endParaRPr>
          </a:p>
        </p:txBody>
      </p:sp>
      <p:pic>
        <p:nvPicPr>
          <p:cNvPr id="16" name="図 15"/>
          <p:cNvPicPr>
            <a:picLocks noChangeAspect="1"/>
          </p:cNvPicPr>
          <p:nvPr/>
        </p:nvPicPr>
        <p:blipFill rotWithShape="1">
          <a:blip r:embed="rId3" cstate="print">
            <a:extLst>
              <a:ext uri="{28A0092B-C50C-407E-A947-70E740481C1C}">
                <a14:useLocalDpi xmlns:a14="http://schemas.microsoft.com/office/drawing/2010/main" val="0"/>
              </a:ext>
            </a:extLst>
          </a:blip>
          <a:srcRect l="6653" t="12230" r="8670" b="38597"/>
          <a:stretch/>
        </p:blipFill>
        <p:spPr>
          <a:xfrm>
            <a:off x="8566373" y="4229094"/>
            <a:ext cx="3239845" cy="2747722"/>
          </a:xfrm>
          <a:prstGeom prst="rect">
            <a:avLst/>
          </a:prstGeom>
        </p:spPr>
      </p:pic>
      <p:sp>
        <p:nvSpPr>
          <p:cNvPr id="17" name="テキスト ボックス 16"/>
          <p:cNvSpPr txBox="1"/>
          <p:nvPr/>
        </p:nvSpPr>
        <p:spPr>
          <a:xfrm>
            <a:off x="8920200" y="7348437"/>
            <a:ext cx="2957939" cy="369451"/>
          </a:xfrm>
          <a:prstGeom prst="rect">
            <a:avLst/>
          </a:prstGeom>
          <a:noFill/>
        </p:spPr>
        <p:txBody>
          <a:bodyPr wrap="square" rtlCol="0">
            <a:spAutoFit/>
          </a:bodyPr>
          <a:lstStyle/>
          <a:p>
            <a:pPr defTabSz="914674"/>
            <a:r>
              <a:rPr lang="en-US" altLang="ja-JP" sz="1801" dirty="0">
                <a:solidFill>
                  <a:prstClr val="black"/>
                </a:solidFill>
                <a:latin typeface="Calibri"/>
                <a:ea typeface="ＭＳ Ｐゴシック" panose="020B0600070205080204" pitchFamily="50" charset="-128"/>
              </a:rPr>
              <a:t>8</a:t>
            </a:r>
            <a:r>
              <a:rPr lang="ja-JP" altLang="en-US" sz="1801" dirty="0">
                <a:solidFill>
                  <a:prstClr val="black"/>
                </a:solidFill>
                <a:latin typeface="Calibri"/>
                <a:ea typeface="ＭＳ Ｐゴシック" panose="020B0600070205080204" pitchFamily="50" charset="-128"/>
              </a:rPr>
              <a:t>月の日平均気温の平年値</a:t>
            </a:r>
            <a:endParaRPr lang="en-US" altLang="ja-JP" sz="1801" dirty="0">
              <a:solidFill>
                <a:prstClr val="black"/>
              </a:solidFill>
              <a:latin typeface="Calibri"/>
              <a:ea typeface="ＭＳ Ｐゴシック" panose="020B0600070205080204" pitchFamily="50" charset="-128"/>
            </a:endParaRPr>
          </a:p>
        </p:txBody>
      </p:sp>
      <p:sp>
        <p:nvSpPr>
          <p:cNvPr id="20" name="テキスト ボックス 19"/>
          <p:cNvSpPr txBox="1"/>
          <p:nvPr/>
        </p:nvSpPr>
        <p:spPr>
          <a:xfrm>
            <a:off x="4494158" y="7379588"/>
            <a:ext cx="4089748" cy="369451"/>
          </a:xfrm>
          <a:prstGeom prst="rect">
            <a:avLst/>
          </a:prstGeom>
          <a:noFill/>
        </p:spPr>
        <p:txBody>
          <a:bodyPr wrap="square" rtlCol="0">
            <a:spAutoFit/>
          </a:bodyPr>
          <a:lstStyle/>
          <a:p>
            <a:pPr defTabSz="914674"/>
            <a:r>
              <a:rPr lang="ja-JP" altLang="en-US" sz="1801" dirty="0">
                <a:solidFill>
                  <a:prstClr val="black"/>
                </a:solidFill>
                <a:latin typeface="Calibri"/>
                <a:ea typeface="ＭＳ Ｐゴシック" panose="020B0600070205080204" pitchFamily="50" charset="-128"/>
              </a:rPr>
              <a:t> 令和元年台風</a:t>
            </a:r>
            <a:r>
              <a:rPr lang="en-US" altLang="ja-JP" sz="1801" dirty="0">
                <a:solidFill>
                  <a:prstClr val="black"/>
                </a:solidFill>
                <a:latin typeface="Calibri"/>
                <a:ea typeface="ＭＳ Ｐゴシック" panose="020B0600070205080204" pitchFamily="50" charset="-128"/>
              </a:rPr>
              <a:t>19</a:t>
            </a:r>
            <a:r>
              <a:rPr lang="ja-JP" altLang="en-US" sz="1801" dirty="0">
                <a:solidFill>
                  <a:prstClr val="black"/>
                </a:solidFill>
                <a:latin typeface="Calibri"/>
                <a:ea typeface="ＭＳ Ｐゴシック" panose="020B0600070205080204" pitchFamily="50" charset="-128"/>
              </a:rPr>
              <a:t>号の風と気圧配置</a:t>
            </a:r>
          </a:p>
        </p:txBody>
      </p:sp>
      <p:sp>
        <p:nvSpPr>
          <p:cNvPr id="23" name="正方形/長方形 22"/>
          <p:cNvSpPr/>
          <p:nvPr/>
        </p:nvSpPr>
        <p:spPr>
          <a:xfrm>
            <a:off x="10440227" y="527305"/>
            <a:ext cx="3463925" cy="369451"/>
          </a:xfrm>
          <a:prstGeom prst="rect">
            <a:avLst/>
          </a:prstGeom>
        </p:spPr>
        <p:txBody>
          <a:bodyPr wrap="none">
            <a:spAutoFit/>
          </a:bodyPr>
          <a:lstStyle/>
          <a:p>
            <a:pPr defTabSz="914674"/>
            <a:r>
              <a:rPr lang="en-US" altLang="ja-JP" sz="1801" spc="75" dirty="0">
                <a:solidFill>
                  <a:prstClr val="black"/>
                </a:solidFill>
                <a:latin typeface="Times New Roman"/>
                <a:ea typeface="ＭＳ Ｐゴシック" panose="020B0600070205080204" pitchFamily="50" charset="-128"/>
                <a:cs typeface="Times New Roman"/>
              </a:rPr>
              <a:t>kimurak@daibutsu.nara-u.ac.jp</a:t>
            </a:r>
            <a:endParaRPr lang="ja-JP" altLang="en-US" sz="1801" dirty="0">
              <a:solidFill>
                <a:prstClr val="black"/>
              </a:solidFill>
              <a:latin typeface="Calibri"/>
              <a:ea typeface="ＭＳ Ｐゴシック" panose="020B0600070205080204" pitchFamily="50" charset="-128"/>
            </a:endParaRPr>
          </a:p>
        </p:txBody>
      </p:sp>
      <p:pic>
        <p:nvPicPr>
          <p:cNvPr id="24" name="図 23"/>
          <p:cNvPicPr>
            <a:picLocks noChangeAspect="1"/>
          </p:cNvPicPr>
          <p:nvPr/>
        </p:nvPicPr>
        <p:blipFill>
          <a:blip r:embed="rId4"/>
          <a:stretch>
            <a:fillRect/>
          </a:stretch>
        </p:blipFill>
        <p:spPr>
          <a:xfrm>
            <a:off x="12172190" y="4187047"/>
            <a:ext cx="2186576" cy="2946860"/>
          </a:xfrm>
          <a:prstGeom prst="rect">
            <a:avLst/>
          </a:prstGeom>
        </p:spPr>
      </p:pic>
      <p:pic>
        <p:nvPicPr>
          <p:cNvPr id="3" name="図 2">
            <a:extLst>
              <a:ext uri="{FF2B5EF4-FFF2-40B4-BE49-F238E27FC236}">
                <a16:creationId xmlns:a16="http://schemas.microsoft.com/office/drawing/2014/main" id="{F88646C4-6C05-44D6-B44E-5D395991051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8147" y="135713"/>
            <a:ext cx="2070707" cy="1114139"/>
          </a:xfrm>
          <a:prstGeom prst="rect">
            <a:avLst/>
          </a:prstGeom>
        </p:spPr>
      </p:pic>
      <p:pic>
        <p:nvPicPr>
          <p:cNvPr id="9" name="図 8">
            <a:extLst>
              <a:ext uri="{FF2B5EF4-FFF2-40B4-BE49-F238E27FC236}">
                <a16:creationId xmlns:a16="http://schemas.microsoft.com/office/drawing/2014/main" id="{8143D02E-1D58-48B4-AB16-03741E84C23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1033" y="4150837"/>
            <a:ext cx="3239845" cy="3129745"/>
          </a:xfrm>
          <a:prstGeom prst="rect">
            <a:avLst/>
          </a:prstGeom>
        </p:spPr>
      </p:pic>
      <p:sp>
        <p:nvSpPr>
          <p:cNvPr id="2" name="正方形/長方形 1">
            <a:extLst>
              <a:ext uri="{FF2B5EF4-FFF2-40B4-BE49-F238E27FC236}">
                <a16:creationId xmlns:a16="http://schemas.microsoft.com/office/drawing/2014/main" id="{852A6F10-D710-4F84-A7DF-CAB5B87F5539}"/>
              </a:ext>
            </a:extLst>
          </p:cNvPr>
          <p:cNvSpPr/>
          <p:nvPr/>
        </p:nvSpPr>
        <p:spPr>
          <a:xfrm>
            <a:off x="1359338" y="3894496"/>
            <a:ext cx="1753166" cy="4199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674"/>
            <a:endParaRPr lang="ja-JP" altLang="en-US" sz="1801">
              <a:solidFill>
                <a:prstClr val="white"/>
              </a:solidFill>
              <a:latin typeface="Calibri"/>
              <a:ea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2AEF1CD5-BC7C-47C7-AD68-F9508D0A572A}"/>
              </a:ext>
            </a:extLst>
          </p:cNvPr>
          <p:cNvSpPr txBox="1"/>
          <p:nvPr/>
        </p:nvSpPr>
        <p:spPr>
          <a:xfrm>
            <a:off x="12228753" y="7361336"/>
            <a:ext cx="2957939" cy="369451"/>
          </a:xfrm>
          <a:prstGeom prst="rect">
            <a:avLst/>
          </a:prstGeom>
          <a:noFill/>
        </p:spPr>
        <p:txBody>
          <a:bodyPr wrap="square" rtlCol="0">
            <a:spAutoFit/>
          </a:bodyPr>
          <a:lstStyle/>
          <a:p>
            <a:pPr defTabSz="914674"/>
            <a:r>
              <a:rPr lang="ja-JP" altLang="en-US" sz="1801" dirty="0">
                <a:solidFill>
                  <a:prstClr val="black"/>
                </a:solidFill>
                <a:latin typeface="Calibri"/>
                <a:ea typeface="ＭＳ Ｐゴシック" panose="020B0600070205080204" pitchFamily="50" charset="-128"/>
              </a:rPr>
              <a:t>高校地理</a:t>
            </a:r>
            <a:r>
              <a:rPr lang="en-US" altLang="ja-JP" sz="1801" dirty="0">
                <a:solidFill>
                  <a:prstClr val="black"/>
                </a:solidFill>
                <a:latin typeface="Calibri"/>
                <a:ea typeface="ＭＳ Ｐゴシック" panose="020B0600070205080204" pitchFamily="50" charset="-128"/>
              </a:rPr>
              <a:t>B</a:t>
            </a:r>
            <a:r>
              <a:rPr lang="ja-JP" altLang="en-US" sz="1801" dirty="0">
                <a:solidFill>
                  <a:prstClr val="black"/>
                </a:solidFill>
                <a:latin typeface="Calibri"/>
                <a:ea typeface="ＭＳ Ｐゴシック" panose="020B0600070205080204" pitchFamily="50" charset="-128"/>
              </a:rPr>
              <a:t>の教科書</a:t>
            </a:r>
            <a:endParaRPr lang="en-US" altLang="ja-JP" sz="1801" dirty="0">
              <a:solidFill>
                <a:prstClr val="black"/>
              </a:solidFill>
              <a:latin typeface="Calibri"/>
              <a:ea typeface="ＭＳ Ｐゴシック" panose="020B0600070205080204" pitchFamily="50" charset="-128"/>
            </a:endParaRPr>
          </a:p>
        </p:txBody>
      </p:sp>
      <p:sp>
        <p:nvSpPr>
          <p:cNvPr id="7" name="テキスト ボックス 6">
            <a:extLst>
              <a:ext uri="{FF2B5EF4-FFF2-40B4-BE49-F238E27FC236}">
                <a16:creationId xmlns:a16="http://schemas.microsoft.com/office/drawing/2014/main" id="{28D86D3D-14B0-443D-AC6E-B8F99C03D8C5}"/>
              </a:ext>
            </a:extLst>
          </p:cNvPr>
          <p:cNvSpPr txBox="1"/>
          <p:nvPr/>
        </p:nvSpPr>
        <p:spPr>
          <a:xfrm>
            <a:off x="2757114" y="668671"/>
            <a:ext cx="7620249" cy="646540"/>
          </a:xfrm>
          <a:prstGeom prst="rect">
            <a:avLst/>
          </a:prstGeom>
          <a:solidFill>
            <a:schemeClr val="tx1"/>
          </a:solidFill>
        </p:spPr>
        <p:txBody>
          <a:bodyPr wrap="none" rtlCol="0">
            <a:spAutoFit/>
          </a:bodyPr>
          <a:lstStyle/>
          <a:p>
            <a:pPr defTabSz="914674"/>
            <a:r>
              <a:rPr lang="ja-JP" altLang="en-US" sz="3601" b="1" dirty="0">
                <a:solidFill>
                  <a:prstClr val="white"/>
                </a:solidFill>
                <a:latin typeface="UD デジタル 教科書体 NP-B" panose="02020700000000000000" pitchFamily="18" charset="-128"/>
                <a:ea typeface="UD デジタル 教科書体 NP-B" panose="02020700000000000000" pitchFamily="18" charset="-128"/>
              </a:rPr>
              <a:t>文学部なのに気候・気象を学べる</a:t>
            </a:r>
            <a:r>
              <a:rPr lang="en-US" altLang="ja-JP" sz="3601" b="1" dirty="0">
                <a:solidFill>
                  <a:prstClr val="white"/>
                </a:solidFill>
                <a:latin typeface="UD デジタル 教科書体 NP-B" panose="02020700000000000000" pitchFamily="18" charset="-128"/>
                <a:ea typeface="UD デジタル 教科書体 NP-B" panose="02020700000000000000" pitchFamily="18" charset="-128"/>
              </a:rPr>
              <a:t>!?</a:t>
            </a:r>
            <a:endParaRPr lang="ja-JP" altLang="en-US" sz="3601" b="1" dirty="0">
              <a:solidFill>
                <a:prstClr val="white"/>
              </a:solidFill>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291431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9659722" y="901321"/>
            <a:ext cx="2539195" cy="14372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lgn="ctr"/>
            <a:endParaRPr lang="ja-JP" altLang="en-US" dirty="0">
              <a:solidFill>
                <a:prstClr val="white"/>
              </a:solidFill>
            </a:endParaRPr>
          </a:p>
        </p:txBody>
      </p:sp>
      <p:pic>
        <p:nvPicPr>
          <p:cNvPr id="44" name="図 43"/>
          <p:cNvPicPr>
            <a:picLocks noChangeAspect="1"/>
          </p:cNvPicPr>
          <p:nvPr/>
        </p:nvPicPr>
        <p:blipFill rotWithShape="1">
          <a:blip r:embed="rId3" cstate="print">
            <a:extLst>
              <a:ext uri="{28A0092B-C50C-407E-A947-70E740481C1C}">
                <a14:useLocalDpi xmlns:a14="http://schemas.microsoft.com/office/drawing/2010/main" val="0"/>
              </a:ext>
            </a:extLst>
          </a:blip>
          <a:srcRect t="2130"/>
          <a:stretch/>
        </p:blipFill>
        <p:spPr>
          <a:xfrm>
            <a:off x="12198918" y="903063"/>
            <a:ext cx="2563249" cy="1729846"/>
          </a:xfrm>
          <a:prstGeom prst="rect">
            <a:avLst/>
          </a:prstGeom>
        </p:spPr>
      </p:pic>
      <p:pic>
        <p:nvPicPr>
          <p:cNvPr id="34" name="図 33"/>
          <p:cNvPicPr>
            <a:picLocks noChangeAspect="1"/>
          </p:cNvPicPr>
          <p:nvPr/>
        </p:nvPicPr>
        <p:blipFill rotWithShape="1">
          <a:blip r:embed="rId4" cstate="print">
            <a:extLst>
              <a:ext uri="{28A0092B-C50C-407E-A947-70E740481C1C}">
                <a14:useLocalDpi xmlns:a14="http://schemas.microsoft.com/office/drawing/2010/main" val="0"/>
              </a:ext>
            </a:extLst>
          </a:blip>
          <a:srcRect l="8561"/>
          <a:stretch/>
        </p:blipFill>
        <p:spPr>
          <a:xfrm>
            <a:off x="3912248" y="9057248"/>
            <a:ext cx="2188883" cy="1751126"/>
          </a:xfrm>
          <a:prstGeom prst="rect">
            <a:avLst/>
          </a:prstGeom>
        </p:spPr>
      </p:pic>
      <p:pic>
        <p:nvPicPr>
          <p:cNvPr id="36" name="図 3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3482100" y="6435327"/>
            <a:ext cx="2961731" cy="2276326"/>
          </a:xfrm>
          <a:prstGeom prst="rect">
            <a:avLst/>
          </a:prstGeom>
        </p:spPr>
      </p:pic>
      <p:pic>
        <p:nvPicPr>
          <p:cNvPr id="8" name="図 7"/>
          <p:cNvPicPr>
            <a:picLocks noChangeAspect="1"/>
          </p:cNvPicPr>
          <p:nvPr/>
        </p:nvPicPr>
        <p:blipFill rotWithShape="1">
          <a:blip r:embed="rId6" cstate="print">
            <a:extLst>
              <a:ext uri="{28A0092B-C50C-407E-A947-70E740481C1C}">
                <a14:useLocalDpi xmlns:a14="http://schemas.microsoft.com/office/drawing/2010/main" val="0"/>
              </a:ext>
            </a:extLst>
          </a:blip>
          <a:srcRect b="1845"/>
          <a:stretch/>
        </p:blipFill>
        <p:spPr>
          <a:xfrm rot="5400000">
            <a:off x="-636203" y="6252906"/>
            <a:ext cx="5184648" cy="3912246"/>
          </a:xfrm>
          <a:prstGeom prst="rect">
            <a:avLst/>
          </a:prstGeom>
        </p:spPr>
      </p:pic>
      <p:pic>
        <p:nvPicPr>
          <p:cNvPr id="35" name="図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46826"/>
            <a:ext cx="7440774" cy="5444354"/>
          </a:xfrm>
          <a:prstGeom prst="rect">
            <a:avLst/>
          </a:prstGeom>
        </p:spPr>
      </p:pic>
      <p:sp>
        <p:nvSpPr>
          <p:cNvPr id="4" name="テキスト ボックス 3"/>
          <p:cNvSpPr txBox="1"/>
          <p:nvPr/>
        </p:nvSpPr>
        <p:spPr>
          <a:xfrm>
            <a:off x="0" y="0"/>
            <a:ext cx="14762163" cy="907662"/>
          </a:xfrm>
          <a:prstGeom prst="rect">
            <a:avLst/>
          </a:prstGeom>
          <a:solidFill>
            <a:srgbClr val="0070C0"/>
          </a:solidFill>
        </p:spPr>
        <p:txBody>
          <a:bodyPr wrap="square" lIns="141705" tIns="167369" rIns="141705" bIns="55789" rtlCol="0">
            <a:spAutoFit/>
          </a:bodyPr>
          <a:lstStyle/>
          <a:p>
            <a:pPr algn="ctr"/>
            <a:r>
              <a:rPr lang="ja-JP" altLang="en-US" sz="4300" dirty="0">
                <a:solidFill>
                  <a:prstClr val="white"/>
                </a:solidFill>
              </a:rPr>
              <a:t>兵庫県立大学 環境人間学部 応用気象学研究室</a:t>
            </a:r>
          </a:p>
        </p:txBody>
      </p:sp>
      <p:sp>
        <p:nvSpPr>
          <p:cNvPr id="27" name="正方形/長方形 26"/>
          <p:cNvSpPr/>
          <p:nvPr/>
        </p:nvSpPr>
        <p:spPr>
          <a:xfrm>
            <a:off x="3" y="1199832"/>
            <a:ext cx="5172324" cy="4382377"/>
          </a:xfrm>
          <a:prstGeom prst="rect">
            <a:avLst/>
          </a:prstGeom>
        </p:spPr>
        <p:txBody>
          <a:bodyPr wrap="square" lIns="141705" tIns="70853" rIns="141705" bIns="70853">
            <a:spAutoFit/>
          </a:bodyPr>
          <a:lstStyle/>
          <a:p>
            <a:r>
              <a:rPr lang="ja-JP" altLang="en-US" sz="4300" dirty="0">
                <a:solidFill>
                  <a:prstClr val="white"/>
                </a:solidFill>
              </a:rPr>
              <a:t>台</a:t>
            </a:r>
            <a:r>
              <a:rPr lang="ja-JP" altLang="en-US" dirty="0">
                <a:solidFill>
                  <a:prstClr val="white"/>
                </a:solidFill>
              </a:rPr>
              <a:t>風がもたらす暴風雨から都市のヒートアイランド問題まで，様々な時空間スケールの現象を対象とし，気象モデルを用いた数値シミュレーション，人工衛星や気象観測データの解析などを複合的に活用しながら，そのメカニズム解明の研究を行っています．</a:t>
            </a:r>
          </a:p>
        </p:txBody>
      </p:sp>
      <p:pic>
        <p:nvPicPr>
          <p:cNvPr id="28" name="Picture 6" descr="C:\Users\okusan\Desktop\20930830_0700.jpg"/>
          <p:cNvPicPr>
            <a:picLocks noChangeAspect="1" noChangeArrowheads="1"/>
          </p:cNvPicPr>
          <p:nvPr/>
        </p:nvPicPr>
        <p:blipFill rotWithShape="1">
          <a:blip r:embed="rId8" cstate="print"/>
          <a:srcRect l="2596" t="2559" b="-4902"/>
          <a:stretch/>
        </p:blipFill>
        <p:spPr bwMode="auto">
          <a:xfrm>
            <a:off x="5180395" y="907662"/>
            <a:ext cx="4479327" cy="3297756"/>
          </a:xfrm>
          <a:prstGeom prst="rect">
            <a:avLst/>
          </a:prstGeom>
          <a:solidFill>
            <a:schemeClr val="tx1"/>
          </a:solidFill>
        </p:spPr>
      </p:pic>
      <p:pic>
        <p:nvPicPr>
          <p:cNvPr id="31" name="図 30"/>
          <p:cNvPicPr>
            <a:picLocks noChangeAspect="1"/>
          </p:cNvPicPr>
          <p:nvPr/>
        </p:nvPicPr>
        <p:blipFill rotWithShape="1">
          <a:blip r:embed="rId9" cstate="print">
            <a:extLst>
              <a:ext uri="{28A0092B-C50C-407E-A947-70E740481C1C}">
                <a14:useLocalDpi xmlns:a14="http://schemas.microsoft.com/office/drawing/2010/main" val="0"/>
              </a:ext>
            </a:extLst>
          </a:blip>
          <a:srcRect l="3265" t="8282" r="3976" b="-1594"/>
          <a:stretch/>
        </p:blipFill>
        <p:spPr>
          <a:xfrm>
            <a:off x="9659723" y="2333551"/>
            <a:ext cx="5102442" cy="5275493"/>
          </a:xfrm>
          <a:prstGeom prst="rect">
            <a:avLst/>
          </a:prstGeom>
          <a:solidFill>
            <a:schemeClr val="tx1"/>
          </a:solidFill>
        </p:spPr>
      </p:pic>
      <p:sp>
        <p:nvSpPr>
          <p:cNvPr id="26" name="テキスト ボックス 25"/>
          <p:cNvSpPr txBox="1"/>
          <p:nvPr/>
        </p:nvSpPr>
        <p:spPr>
          <a:xfrm>
            <a:off x="6136709" y="7638893"/>
            <a:ext cx="8625456" cy="2601557"/>
          </a:xfrm>
          <a:prstGeom prst="rect">
            <a:avLst/>
          </a:prstGeom>
          <a:noFill/>
        </p:spPr>
        <p:txBody>
          <a:bodyPr wrap="square" lIns="141705" tIns="70853" rIns="141705" bIns="70853" rtlCol="0">
            <a:spAutoFit/>
          </a:bodyPr>
          <a:lstStyle/>
          <a:p>
            <a:r>
              <a:rPr lang="ja-JP" altLang="en-US" sz="4300" dirty="0">
                <a:solidFill>
                  <a:prstClr val="white"/>
                </a:solidFill>
              </a:rPr>
              <a:t>環</a:t>
            </a:r>
            <a:r>
              <a:rPr lang="ja-JP" altLang="en-US" dirty="0">
                <a:solidFill>
                  <a:prstClr val="white"/>
                </a:solidFill>
              </a:rPr>
              <a:t>境人間学部は，環境に関する政策学と技術学を人間学を基軸に融合した文理融合の学部です．</a:t>
            </a:r>
            <a:endParaRPr lang="en-US" altLang="ja-JP" dirty="0">
              <a:solidFill>
                <a:prstClr val="white"/>
              </a:solidFill>
            </a:endParaRPr>
          </a:p>
          <a:p>
            <a:r>
              <a:rPr lang="ja-JP" altLang="en-US" dirty="0">
                <a:solidFill>
                  <a:prstClr val="white"/>
                </a:solidFill>
              </a:rPr>
              <a:t>入試には文系型の選抜方法もあり，気象学に興味があるけれど自分は文系だから</a:t>
            </a:r>
            <a:r>
              <a:rPr lang="en-US" altLang="ja-JP" dirty="0">
                <a:solidFill>
                  <a:prstClr val="white"/>
                </a:solidFill>
              </a:rPr>
              <a:t>……</a:t>
            </a:r>
            <a:r>
              <a:rPr lang="ja-JP" altLang="en-US" dirty="0">
                <a:solidFill>
                  <a:prstClr val="white"/>
                </a:solidFill>
              </a:rPr>
              <a:t>とあきらめる必要はありません．</a:t>
            </a:r>
          </a:p>
        </p:txBody>
      </p:sp>
      <p:sp>
        <p:nvSpPr>
          <p:cNvPr id="37" name="テキスト ボックス 36"/>
          <p:cNvSpPr txBox="1"/>
          <p:nvPr/>
        </p:nvSpPr>
        <p:spPr>
          <a:xfrm>
            <a:off x="6101133" y="10087588"/>
            <a:ext cx="8661032" cy="722524"/>
          </a:xfrm>
          <a:prstGeom prst="rect">
            <a:avLst/>
          </a:prstGeom>
          <a:solidFill>
            <a:srgbClr val="002060"/>
          </a:solidFill>
        </p:spPr>
        <p:txBody>
          <a:bodyPr wrap="square" lIns="141705" tIns="167369" rIns="141705" bIns="55789" rtlCol="0">
            <a:spAutoFit/>
          </a:bodyPr>
          <a:lstStyle/>
          <a:p>
            <a:pPr algn="ctr"/>
            <a:r>
              <a:rPr lang="ja-JP" altLang="en-US" sz="2600" dirty="0">
                <a:solidFill>
                  <a:prstClr val="white"/>
                </a:solidFill>
              </a:rPr>
              <a:t>担当教員</a:t>
            </a:r>
            <a:r>
              <a:rPr lang="en-US" altLang="ja-JP" sz="2600" dirty="0">
                <a:solidFill>
                  <a:prstClr val="white"/>
                </a:solidFill>
              </a:rPr>
              <a:t>: </a:t>
            </a:r>
            <a:r>
              <a:rPr lang="ja-JP" altLang="en-US" sz="3200" dirty="0">
                <a:solidFill>
                  <a:prstClr val="white"/>
                </a:solidFill>
              </a:rPr>
              <a:t>奥 勇一郎</a:t>
            </a:r>
            <a:r>
              <a:rPr lang="ja-JP" altLang="en-US" sz="2600" dirty="0">
                <a:solidFill>
                  <a:prstClr val="white"/>
                </a:solidFill>
              </a:rPr>
              <a:t> </a:t>
            </a:r>
            <a:r>
              <a:rPr lang="en-US" altLang="ja-JP" sz="2600" dirty="0">
                <a:solidFill>
                  <a:prstClr val="white"/>
                </a:solidFill>
                <a:latin typeface="Cambria Math" panose="02040503050406030204" pitchFamily="18" charset="0"/>
                <a:ea typeface="Cambria Math" panose="02040503050406030204" pitchFamily="18" charset="0"/>
              </a:rPr>
              <a:t>oku@shse.u-hyogo.ac.jp</a:t>
            </a:r>
            <a:endParaRPr lang="ja-JP" altLang="en-US" sz="2600" dirty="0">
              <a:solidFill>
                <a:prstClr val="white"/>
              </a:solidFill>
              <a:latin typeface="Cambria Math" panose="02040503050406030204" pitchFamily="18" charset="0"/>
            </a:endParaRPr>
          </a:p>
        </p:txBody>
      </p:sp>
      <p:sp>
        <p:nvSpPr>
          <p:cNvPr id="39" name="正方形/長方形 38"/>
          <p:cNvSpPr/>
          <p:nvPr/>
        </p:nvSpPr>
        <p:spPr>
          <a:xfrm>
            <a:off x="6101132" y="4205417"/>
            <a:ext cx="3558591" cy="340362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lgn="ctr"/>
            <a:endParaRPr lang="ja-JP" altLang="en-US">
              <a:solidFill>
                <a:prstClr val="white"/>
              </a:solidFill>
            </a:endParaRPr>
          </a:p>
        </p:txBody>
      </p:sp>
      <p:pic>
        <p:nvPicPr>
          <p:cNvPr id="32" name="Picture 3" descr="D:\work\kakushin\20100212成果報告書\oku\img\trk_ws10.jpg"/>
          <p:cNvPicPr>
            <a:picLocks noChangeAspect="1" noChangeArrowheads="1"/>
          </p:cNvPicPr>
          <p:nvPr/>
        </p:nvPicPr>
        <p:blipFill rotWithShape="1">
          <a:blip r:embed="rId10" cstate="print"/>
          <a:srcRect l="2890" t="4025" b="28004"/>
          <a:stretch/>
        </p:blipFill>
        <p:spPr bwMode="auto">
          <a:xfrm>
            <a:off x="6139515" y="3968617"/>
            <a:ext cx="3481814" cy="2619843"/>
          </a:xfrm>
          <a:prstGeom prst="rect">
            <a:avLst/>
          </a:prstGeom>
          <a:solidFill>
            <a:srgbClr val="FFFFFF"/>
          </a:solidFill>
        </p:spPr>
      </p:pic>
      <p:pic>
        <p:nvPicPr>
          <p:cNvPr id="33" name="Picture 3" descr="D:\work\kakushin\20100212成果報告書\oku\img\trk_ws10.jpg"/>
          <p:cNvPicPr>
            <a:picLocks noChangeAspect="1" noChangeArrowheads="1"/>
          </p:cNvPicPr>
          <p:nvPr/>
        </p:nvPicPr>
        <p:blipFill rotWithShape="1">
          <a:blip r:embed="rId10" cstate="print"/>
          <a:srcRect l="17127" t="89725"/>
          <a:stretch/>
        </p:blipFill>
        <p:spPr bwMode="auto">
          <a:xfrm>
            <a:off x="6394748" y="6550551"/>
            <a:ext cx="2971356" cy="396036"/>
          </a:xfrm>
          <a:prstGeom prst="rect">
            <a:avLst/>
          </a:prstGeom>
          <a:solidFill>
            <a:srgbClr val="FFFFFF"/>
          </a:solidFill>
        </p:spPr>
      </p:pic>
      <p:sp>
        <p:nvSpPr>
          <p:cNvPr id="40" name="正方形/長方形 39"/>
          <p:cNvSpPr/>
          <p:nvPr/>
        </p:nvSpPr>
        <p:spPr>
          <a:xfrm>
            <a:off x="6101130" y="6911772"/>
            <a:ext cx="4069963" cy="727865"/>
          </a:xfrm>
          <a:prstGeom prst="rect">
            <a:avLst/>
          </a:prstGeom>
        </p:spPr>
        <p:txBody>
          <a:bodyPr wrap="square" lIns="141705" tIns="70853" rIns="141705" bIns="70853">
            <a:spAutoFit/>
          </a:bodyPr>
          <a:lstStyle/>
          <a:p>
            <a:r>
              <a:rPr lang="ja-JP" altLang="en-US" sz="1900" dirty="0">
                <a:solidFill>
                  <a:prstClr val="black"/>
                </a:solidFill>
              </a:rPr>
              <a:t>台風がどの経路をたどった場合に最大風速が最大となるかを計算</a:t>
            </a:r>
            <a:endParaRPr lang="en-US" altLang="ja-JP" sz="1900" dirty="0">
              <a:solidFill>
                <a:prstClr val="black"/>
              </a:solidFill>
            </a:endParaRPr>
          </a:p>
        </p:txBody>
      </p:sp>
      <p:sp>
        <p:nvSpPr>
          <p:cNvPr id="41" name="正方形/長方形 40"/>
          <p:cNvSpPr/>
          <p:nvPr/>
        </p:nvSpPr>
        <p:spPr>
          <a:xfrm>
            <a:off x="44048" y="7118344"/>
            <a:ext cx="3961039" cy="2189804"/>
          </a:xfrm>
          <a:prstGeom prst="rect">
            <a:avLst/>
          </a:prstGeom>
        </p:spPr>
        <p:txBody>
          <a:bodyPr wrap="square" lIns="141705" tIns="70853" rIns="141705" bIns="70853">
            <a:spAutoFit/>
          </a:bodyPr>
          <a:lstStyle/>
          <a:p>
            <a:r>
              <a:rPr lang="ja-JP" altLang="en-US" sz="1900" dirty="0">
                <a:solidFill>
                  <a:prstClr val="white"/>
                </a:solidFill>
              </a:rPr>
              <a:t>気象を理解するはじめの一歩は気象を観測することから．この授業では，観測機器の仕組みを学び気象観測を行い，結果（見方，読み方）を理解し説明すること（伝え方）が正しくできるようになるのを目指します．</a:t>
            </a:r>
          </a:p>
        </p:txBody>
      </p:sp>
      <p:sp>
        <p:nvSpPr>
          <p:cNvPr id="43" name="正方形/長方形 42"/>
          <p:cNvSpPr/>
          <p:nvPr/>
        </p:nvSpPr>
        <p:spPr>
          <a:xfrm>
            <a:off x="9589840" y="921220"/>
            <a:ext cx="4313535" cy="1428057"/>
          </a:xfrm>
          <a:prstGeom prst="rect">
            <a:avLst/>
          </a:prstGeom>
        </p:spPr>
        <p:txBody>
          <a:bodyPr wrap="square" lIns="141705" tIns="70853" rIns="141705" bIns="70853">
            <a:spAutoFit/>
          </a:bodyPr>
          <a:lstStyle/>
          <a:p>
            <a:pPr>
              <a:spcAft>
                <a:spcPts val="929"/>
              </a:spcAft>
            </a:pPr>
            <a:r>
              <a:rPr lang="ja-JP" altLang="en-US" sz="1900" dirty="0">
                <a:solidFill>
                  <a:prstClr val="white"/>
                </a:solidFill>
              </a:rPr>
              <a:t>次世代気象衛星ひまわり</a:t>
            </a:r>
            <a:r>
              <a:rPr lang="en-US" altLang="ja-JP" sz="1900" dirty="0">
                <a:solidFill>
                  <a:prstClr val="white"/>
                </a:solidFill>
              </a:rPr>
              <a:t>8</a:t>
            </a:r>
            <a:r>
              <a:rPr lang="ja-JP" altLang="en-US" sz="1900" dirty="0">
                <a:solidFill>
                  <a:prstClr val="white"/>
                </a:solidFill>
              </a:rPr>
              <a:t>号でみる京阪神地域のヒートアイランド現象</a:t>
            </a:r>
            <a:endParaRPr lang="en-US" altLang="ja-JP" sz="1900" dirty="0">
              <a:solidFill>
                <a:prstClr val="white"/>
              </a:solidFill>
            </a:endParaRPr>
          </a:p>
          <a:p>
            <a:pPr>
              <a:spcAft>
                <a:spcPts val="929"/>
              </a:spcAft>
            </a:pPr>
            <a:r>
              <a:rPr lang="ja-JP" altLang="en-US" sz="1900" dirty="0">
                <a:solidFill>
                  <a:prstClr val="white"/>
                </a:solidFill>
              </a:rPr>
              <a:t>赤外</a:t>
            </a:r>
            <a:r>
              <a:rPr lang="en-US" altLang="ja-JP" sz="1900" dirty="0">
                <a:solidFill>
                  <a:prstClr val="white"/>
                </a:solidFill>
              </a:rPr>
              <a:t>11μm</a:t>
            </a:r>
            <a:r>
              <a:rPr lang="ja-JP" altLang="en-US" sz="1900" dirty="0">
                <a:solidFill>
                  <a:prstClr val="white"/>
                </a:solidFill>
              </a:rPr>
              <a:t>帯の輝度温度の分布から都市が高温である様子がわかります．</a:t>
            </a:r>
          </a:p>
        </p:txBody>
      </p:sp>
      <p:sp>
        <p:nvSpPr>
          <p:cNvPr id="45" name="正方形/長方形 44"/>
          <p:cNvSpPr/>
          <p:nvPr/>
        </p:nvSpPr>
        <p:spPr>
          <a:xfrm>
            <a:off x="-75218" y="6748569"/>
            <a:ext cx="3107463" cy="481644"/>
          </a:xfrm>
          <a:prstGeom prst="rect">
            <a:avLst/>
          </a:prstGeom>
        </p:spPr>
        <p:txBody>
          <a:bodyPr wrap="none" lIns="141705" tIns="70853" rIns="141705" bIns="70853">
            <a:spAutoFit/>
          </a:bodyPr>
          <a:lstStyle/>
          <a:p>
            <a:r>
              <a:rPr lang="ja-JP" altLang="en-US" sz="2200" dirty="0">
                <a:solidFill>
                  <a:prstClr val="white"/>
                </a:solidFill>
              </a:rPr>
              <a:t>「フィールドワーク」</a:t>
            </a:r>
          </a:p>
        </p:txBody>
      </p:sp>
      <p:sp>
        <p:nvSpPr>
          <p:cNvPr id="47" name="テキスト ボックス 46"/>
          <p:cNvSpPr txBox="1"/>
          <p:nvPr/>
        </p:nvSpPr>
        <p:spPr>
          <a:xfrm>
            <a:off x="10700545" y="3543120"/>
            <a:ext cx="773491" cy="435478"/>
          </a:xfrm>
          <a:prstGeom prst="rect">
            <a:avLst/>
          </a:prstGeom>
          <a:noFill/>
        </p:spPr>
        <p:txBody>
          <a:bodyPr wrap="none" lIns="141705" tIns="70853" rIns="141705" bIns="70853" rtlCol="0">
            <a:spAutoFit/>
          </a:bodyPr>
          <a:lstStyle/>
          <a:p>
            <a:r>
              <a:rPr lang="ja-JP" altLang="en-US" sz="1900" dirty="0">
                <a:solidFill>
                  <a:prstClr val="black"/>
                </a:solidFill>
              </a:rPr>
              <a:t>姫路</a:t>
            </a:r>
          </a:p>
        </p:txBody>
      </p:sp>
      <p:sp>
        <p:nvSpPr>
          <p:cNvPr id="48" name="テキスト ボックス 47"/>
          <p:cNvSpPr txBox="1"/>
          <p:nvPr/>
        </p:nvSpPr>
        <p:spPr>
          <a:xfrm>
            <a:off x="12033598" y="3785949"/>
            <a:ext cx="773491" cy="435478"/>
          </a:xfrm>
          <a:prstGeom prst="rect">
            <a:avLst/>
          </a:prstGeom>
          <a:noFill/>
        </p:spPr>
        <p:txBody>
          <a:bodyPr wrap="none" lIns="141705" tIns="70853" rIns="141705" bIns="70853" rtlCol="0">
            <a:spAutoFit/>
          </a:bodyPr>
          <a:lstStyle/>
          <a:p>
            <a:r>
              <a:rPr lang="ja-JP" altLang="en-US" sz="1900" dirty="0">
                <a:solidFill>
                  <a:prstClr val="black"/>
                </a:solidFill>
              </a:rPr>
              <a:t>神戸</a:t>
            </a:r>
          </a:p>
        </p:txBody>
      </p:sp>
      <p:sp>
        <p:nvSpPr>
          <p:cNvPr id="49" name="テキスト ボックス 48"/>
          <p:cNvSpPr txBox="1"/>
          <p:nvPr/>
        </p:nvSpPr>
        <p:spPr>
          <a:xfrm>
            <a:off x="12682669" y="3937422"/>
            <a:ext cx="773491" cy="435478"/>
          </a:xfrm>
          <a:prstGeom prst="rect">
            <a:avLst/>
          </a:prstGeom>
          <a:noFill/>
        </p:spPr>
        <p:txBody>
          <a:bodyPr wrap="none" lIns="141705" tIns="70853" rIns="141705" bIns="70853" rtlCol="0">
            <a:spAutoFit/>
          </a:bodyPr>
          <a:lstStyle/>
          <a:p>
            <a:r>
              <a:rPr lang="ja-JP" altLang="en-US" sz="1900" dirty="0">
                <a:solidFill>
                  <a:prstClr val="white"/>
                </a:solidFill>
              </a:rPr>
              <a:t>大阪</a:t>
            </a:r>
          </a:p>
        </p:txBody>
      </p:sp>
      <p:sp>
        <p:nvSpPr>
          <p:cNvPr id="50" name="テキスト ボックス 49"/>
          <p:cNvSpPr txBox="1"/>
          <p:nvPr/>
        </p:nvSpPr>
        <p:spPr>
          <a:xfrm>
            <a:off x="13013920" y="3173686"/>
            <a:ext cx="773491" cy="435478"/>
          </a:xfrm>
          <a:prstGeom prst="rect">
            <a:avLst/>
          </a:prstGeom>
          <a:noFill/>
        </p:spPr>
        <p:txBody>
          <a:bodyPr wrap="none" lIns="141705" tIns="70853" rIns="141705" bIns="70853" rtlCol="0">
            <a:spAutoFit/>
          </a:bodyPr>
          <a:lstStyle/>
          <a:p>
            <a:r>
              <a:rPr lang="ja-JP" altLang="en-US" sz="1900" dirty="0">
                <a:solidFill>
                  <a:prstClr val="black"/>
                </a:solidFill>
              </a:rPr>
              <a:t>京都</a:t>
            </a:r>
          </a:p>
        </p:txBody>
      </p:sp>
      <p:sp>
        <p:nvSpPr>
          <p:cNvPr id="51" name="角丸四角形 50"/>
          <p:cNvSpPr/>
          <p:nvPr/>
        </p:nvSpPr>
        <p:spPr>
          <a:xfrm rot="-2700000">
            <a:off x="12240674" y="4502522"/>
            <a:ext cx="348715" cy="340200"/>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lgn="ctr"/>
            <a:endParaRPr lang="ja-JP" altLang="en-US" sz="1600">
              <a:solidFill>
                <a:prstClr val="white"/>
              </a:solidFill>
            </a:endParaRPr>
          </a:p>
        </p:txBody>
      </p:sp>
      <p:sp>
        <p:nvSpPr>
          <p:cNvPr id="52" name="テキスト ボックス 51"/>
          <p:cNvSpPr txBox="1"/>
          <p:nvPr/>
        </p:nvSpPr>
        <p:spPr>
          <a:xfrm>
            <a:off x="12596906" y="5472190"/>
            <a:ext cx="1106915" cy="389311"/>
          </a:xfrm>
          <a:prstGeom prst="rect">
            <a:avLst/>
          </a:prstGeom>
          <a:noFill/>
        </p:spPr>
        <p:txBody>
          <a:bodyPr wrap="none" lIns="141705" tIns="70853" rIns="141705" bIns="70853" rtlCol="0">
            <a:spAutoFit/>
          </a:bodyPr>
          <a:lstStyle/>
          <a:p>
            <a:r>
              <a:rPr lang="ja-JP" altLang="en-US" sz="1600" dirty="0">
                <a:solidFill>
                  <a:prstClr val="black"/>
                </a:solidFill>
              </a:rPr>
              <a:t>関西空港</a:t>
            </a:r>
          </a:p>
        </p:txBody>
      </p:sp>
      <p:cxnSp>
        <p:nvCxnSpPr>
          <p:cNvPr id="53" name="カギ線コネクタ 52"/>
          <p:cNvCxnSpPr/>
          <p:nvPr/>
        </p:nvCxnSpPr>
        <p:spPr>
          <a:xfrm rot="10800000">
            <a:off x="12415033" y="4936900"/>
            <a:ext cx="267635" cy="697657"/>
          </a:xfrm>
          <a:prstGeom prst="bentConnector2">
            <a:avLst/>
          </a:prstGeom>
          <a:ln w="127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9277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グループ化 13"/>
          <p:cNvGrpSpPr/>
          <p:nvPr/>
        </p:nvGrpSpPr>
        <p:grpSpPr>
          <a:xfrm>
            <a:off x="0" y="1434354"/>
            <a:ext cx="14762163" cy="9410127"/>
            <a:chOff x="0" y="910701"/>
            <a:chExt cx="9144000" cy="5974684"/>
          </a:xfrm>
        </p:grpSpPr>
        <p:sp>
          <p:nvSpPr>
            <p:cNvPr id="7" name="正方形/長方形 6"/>
            <p:cNvSpPr/>
            <p:nvPr/>
          </p:nvSpPr>
          <p:spPr bwMode="hidden">
            <a:xfrm>
              <a:off x="0" y="910701"/>
              <a:ext cx="9144000" cy="59746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417056" rtl="0" eaLnBrk="1" fontAlgn="auto" latinLnBrk="0" hangingPunct="1">
                <a:lnSpc>
                  <a:spcPct val="100000"/>
                </a:lnSpc>
                <a:spcBef>
                  <a:spcPts val="0"/>
                </a:spcBef>
                <a:spcAft>
                  <a:spcPts val="0"/>
                </a:spcAft>
                <a:buClrTx/>
                <a:buSzTx/>
                <a:buFontTx/>
                <a:buNone/>
                <a:tabLst/>
                <a:defRPr/>
              </a:pPr>
              <a:endParaRPr kumimoji="1" lang="ja-JP" altLang="en-US" sz="2900" b="1" i="0" u="none" strike="noStrike" kern="1200" cap="none" spc="0" normalizeH="0" baseline="0" noProof="0">
                <a:ln>
                  <a:noFill/>
                </a:ln>
                <a:solidFill>
                  <a:prstClr val="white"/>
                </a:solidFill>
                <a:effectLst/>
                <a:uLnTx/>
                <a:uFillTx/>
                <a:latin typeface="ＭＳ Ｐゴシック"/>
                <a:ea typeface="ＭＳ Ｐゴシック" panose="020B0600070205080204" pitchFamily="50" charset="-128"/>
                <a:cs typeface="+mn-cs"/>
              </a:endParaRP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6661" y="4038997"/>
              <a:ext cx="7905750" cy="2846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角丸四角形 20"/>
            <p:cNvSpPr/>
            <p:nvPr/>
          </p:nvSpPr>
          <p:spPr>
            <a:xfrm>
              <a:off x="5436096" y="3933056"/>
              <a:ext cx="3600400" cy="252008"/>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19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超水滴法による洋上の浅い積雲のシミュレーション</a:t>
              </a:r>
            </a:p>
          </p:txBody>
        </p:sp>
      </p:grpSp>
      <p:sp>
        <p:nvSpPr>
          <p:cNvPr id="4" name="テキスト ボックス 3"/>
          <p:cNvSpPr txBox="1"/>
          <p:nvPr/>
        </p:nvSpPr>
        <p:spPr bwMode="ltGray">
          <a:xfrm>
            <a:off x="0" y="0"/>
            <a:ext cx="14762163" cy="850500"/>
          </a:xfrm>
          <a:prstGeom prst="rect">
            <a:avLst/>
          </a:prstGeom>
          <a:solidFill>
            <a:srgbClr val="002060"/>
          </a:solidFill>
        </p:spPr>
        <p:txBody>
          <a:bodyPr wrap="square" lIns="141705" tIns="70853" rIns="141705" bIns="70853" rtlCol="0" anchor="ctr">
            <a:noAutofit/>
          </a:bodyPr>
          <a:lstStyle/>
          <a:p>
            <a:pPr marL="0" marR="0" lvl="0" indent="0" algn="ctr" defTabSz="1417056" rtl="0" eaLnBrk="1" fontAlgn="auto" latinLnBrk="0" hangingPunct="1">
              <a:lnSpc>
                <a:spcPct val="100000"/>
              </a:lnSpc>
              <a:spcBef>
                <a:spcPts val="1859"/>
              </a:spcBef>
              <a:spcAft>
                <a:spcPts val="1859"/>
              </a:spcAft>
              <a:buClrTx/>
              <a:buSzTx/>
              <a:buFontTx/>
              <a:buNone/>
              <a:tabLst/>
              <a:defRPr/>
            </a:pPr>
            <a:r>
              <a:rPr kumimoji="1" lang="ja-JP" altLang="en-US" sz="3700" b="1" i="0" u="none" strike="noStrike" kern="1200" cap="none" spc="0" normalizeH="0" baseline="0" noProof="0" dirty="0">
                <a:ln>
                  <a:noFill/>
                </a:ln>
                <a:solidFill>
                  <a:srgbClr val="FFFF00"/>
                </a:solidFill>
                <a:effectLst/>
                <a:uLnTx/>
                <a:uFillTx/>
                <a:latin typeface="ＭＳ Ｐゴシック"/>
                <a:ea typeface="ＭＳ Ｐゴシック" panose="020B0600070205080204" pitchFamily="50" charset="-128"/>
                <a:cs typeface="+mn-cs"/>
              </a:rPr>
              <a:t>兵庫県立大学 大学院情報科学研究科 島研究室</a:t>
            </a:r>
            <a:endParaRPr kumimoji="1" lang="en-US" altLang="ja-JP" sz="3700" b="1" i="0" u="none" strike="noStrike" kern="1200" cap="none" spc="0" normalizeH="0" baseline="0" noProof="0" dirty="0">
              <a:ln>
                <a:noFill/>
              </a:ln>
              <a:solidFill>
                <a:srgbClr val="FFFF00"/>
              </a:solidFill>
              <a:effectLst/>
              <a:uLnTx/>
              <a:uFillTx/>
              <a:latin typeface="ＭＳ Ｐゴシック"/>
              <a:ea typeface="ＭＳ Ｐゴシック" panose="020B0600070205080204" pitchFamily="50" charset="-128"/>
              <a:cs typeface="+mn-cs"/>
            </a:endParaRPr>
          </a:p>
        </p:txBody>
      </p:sp>
      <p:sp>
        <p:nvSpPr>
          <p:cNvPr id="5" name="テキスト ボックス 4"/>
          <p:cNvSpPr txBox="1"/>
          <p:nvPr/>
        </p:nvSpPr>
        <p:spPr>
          <a:xfrm>
            <a:off x="245675" y="2111711"/>
            <a:ext cx="6902908" cy="4398866"/>
          </a:xfrm>
          <a:prstGeom prst="rect">
            <a:avLst/>
          </a:prstGeom>
          <a:noFill/>
        </p:spPr>
        <p:txBody>
          <a:bodyPr wrap="square" lIns="141705" tIns="70853" rIns="141705" bIns="70853" rtlCol="0">
            <a:spAutoFit/>
          </a:bodyPr>
          <a:lstStyle/>
          <a:p>
            <a:pPr marL="442829" marR="0" lvl="0" indent="-442829" algn="just" defTabSz="1417056" rtl="0" eaLnBrk="1" fontAlgn="auto" latinLnBrk="0" hangingPunct="1">
              <a:lnSpc>
                <a:spcPct val="100000"/>
              </a:lnSpc>
              <a:spcBef>
                <a:spcPts val="0"/>
              </a:spcBef>
              <a:spcAft>
                <a:spcPts val="929"/>
              </a:spcAft>
              <a:buClrTx/>
              <a:buSzPct val="80000"/>
              <a:buFont typeface="Wingdings" panose="05000000000000000000" pitchFamily="2" charset="2"/>
              <a:buChar char="l"/>
              <a:tabLst/>
              <a:defRPr/>
            </a:pPr>
            <a:r>
              <a:rPr kumimoji="1" lang="ja-JP" altLang="en-US" sz="29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超水滴法 </a:t>
            </a:r>
            <a:r>
              <a:rPr kumimoji="1" lang="en-US" altLang="ja-JP" sz="29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(Super-Droplet Method) </a:t>
            </a:r>
            <a:r>
              <a:rPr kumimoji="1" lang="ja-JP" altLang="en-US" sz="29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という先進的な手法により</a:t>
            </a:r>
            <a:r>
              <a:rPr kumimoji="1" lang="en-US" altLang="ja-JP" sz="29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 </a:t>
            </a:r>
            <a:r>
              <a:rPr kumimoji="1" lang="ja-JP" altLang="en-US" sz="29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高精度な雲解像モデルの開発を行っています</a:t>
            </a:r>
            <a:r>
              <a:rPr kumimoji="1" lang="en-US" altLang="ja-JP" sz="2900" b="1" i="0" u="none" strike="noStrike" kern="1200" cap="none" spc="0" normalizeH="0" baseline="0" noProof="0" dirty="0">
                <a:ln>
                  <a:noFill/>
                </a:ln>
                <a:solidFill>
                  <a:srgbClr val="FF0000"/>
                </a:solidFill>
                <a:effectLst/>
                <a:uLnTx/>
                <a:uFillTx/>
                <a:latin typeface="ＭＳ Ｐゴシック"/>
                <a:ea typeface="ＭＳ Ｐゴシック" panose="020B0600070205080204" pitchFamily="50" charset="-128"/>
                <a:cs typeface="+mn-cs"/>
              </a:rPr>
              <a:t>.</a:t>
            </a:r>
            <a:r>
              <a:rPr kumimoji="1" lang="en-US" altLang="ja-JP" sz="29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 </a:t>
            </a:r>
          </a:p>
          <a:p>
            <a:pPr marL="442829" marR="0" lvl="0" indent="-442829" algn="just" defTabSz="1417056" rtl="0" eaLnBrk="1" fontAlgn="auto" latinLnBrk="0" hangingPunct="1">
              <a:lnSpc>
                <a:spcPct val="100000"/>
              </a:lnSpc>
              <a:spcBef>
                <a:spcPts val="0"/>
              </a:spcBef>
              <a:spcAft>
                <a:spcPts val="929"/>
              </a:spcAft>
              <a:buClrTx/>
              <a:buSzPct val="80000"/>
              <a:buFont typeface="Wingdings" panose="05000000000000000000" pitchFamily="2" charset="2"/>
              <a:buChar char="l"/>
              <a:tabLst/>
              <a:defRPr/>
            </a:pP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エアロゾル</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雲相互作用の評価や集中豪雨・雷雨のメカニズム解明に取り組んでいます</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a:t>
            </a:r>
          </a:p>
          <a:p>
            <a:pPr marL="442829" marR="0" lvl="0" indent="-442829" algn="just" defTabSz="1417056" rtl="0" eaLnBrk="1" fontAlgn="auto" latinLnBrk="0" hangingPunct="1">
              <a:lnSpc>
                <a:spcPct val="100000"/>
              </a:lnSpc>
              <a:spcBef>
                <a:spcPts val="0"/>
              </a:spcBef>
              <a:spcAft>
                <a:spcPts val="929"/>
              </a:spcAft>
              <a:buClrTx/>
              <a:buSzPct val="80000"/>
              <a:buFont typeface="Wingdings" panose="05000000000000000000" pitchFamily="2" charset="2"/>
              <a:buChar char="l"/>
              <a:tabLst/>
              <a:defRPr/>
            </a:pP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この技術を火山噴煙やエンジン</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 </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惑星形成などのシミュレーションにも応用しようと考えています</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a:t>
            </a:r>
            <a:endPar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endParaRPr>
          </a:p>
        </p:txBody>
      </p:sp>
      <p:sp>
        <p:nvSpPr>
          <p:cNvPr id="9" name="角丸四角形 8"/>
          <p:cNvSpPr/>
          <p:nvPr/>
        </p:nvSpPr>
        <p:spPr>
          <a:xfrm>
            <a:off x="230611" y="1544646"/>
            <a:ext cx="6917972"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 </a:t>
            </a:r>
            <a:r>
              <a:rPr kumimoji="1" lang="ja-JP" altLang="en-US" sz="29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研究内容</a:t>
            </a:r>
          </a:p>
        </p:txBody>
      </p:sp>
      <p:sp>
        <p:nvSpPr>
          <p:cNvPr id="11" name="テキスト ボックス 10"/>
          <p:cNvSpPr txBox="1"/>
          <p:nvPr/>
        </p:nvSpPr>
        <p:spPr>
          <a:xfrm>
            <a:off x="7554387" y="2111711"/>
            <a:ext cx="7207778" cy="3308059"/>
          </a:xfrm>
          <a:prstGeom prst="rect">
            <a:avLst/>
          </a:prstGeom>
          <a:noFill/>
        </p:spPr>
        <p:txBody>
          <a:bodyPr wrap="square" lIns="141705" tIns="70853" rIns="141705" bIns="70853" rtlCol="0">
            <a:spAutoFit/>
          </a:bodyPr>
          <a:lstStyle/>
          <a:p>
            <a:pPr marL="334738" marR="0" lvl="0" indent="-334738" algn="just" defTabSz="1417056" rtl="0" eaLnBrk="1" fontAlgn="auto" latinLnBrk="0" hangingPunct="1">
              <a:lnSpc>
                <a:spcPct val="100000"/>
              </a:lnSpc>
              <a:spcBef>
                <a:spcPts val="0"/>
              </a:spcBef>
              <a:spcAft>
                <a:spcPts val="0"/>
              </a:spcAft>
              <a:buClrTx/>
              <a:buSzPct val="80000"/>
              <a:buFont typeface="Wingdings" pitchFamily="2" charset="2"/>
              <a:buChar char="l"/>
              <a:tabLst/>
              <a:defRPr/>
            </a:pP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情報科学研究科は</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2021</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年</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4</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月に設置された新しい大学院です</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a:t>
            </a:r>
          </a:p>
          <a:p>
            <a:pPr marL="334738" marR="0" lvl="0" indent="-334738" algn="just" defTabSz="1417056" rtl="0" eaLnBrk="1" fontAlgn="auto" latinLnBrk="0" hangingPunct="1">
              <a:lnSpc>
                <a:spcPct val="100000"/>
              </a:lnSpc>
              <a:spcBef>
                <a:spcPts val="1859"/>
              </a:spcBef>
              <a:spcAft>
                <a:spcPts val="0"/>
              </a:spcAft>
              <a:buClrTx/>
              <a:buSzPct val="80000"/>
              <a:buFont typeface="Wingdings" pitchFamily="2" charset="2"/>
              <a:buChar char="l"/>
              <a:tabLst/>
              <a:defRPr/>
            </a:pP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「計算科学」と「データ科学」の基礎から広く自然・社会科学への応用まで学べます</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a:t>
            </a:r>
          </a:p>
          <a:p>
            <a:pPr marL="334738" marR="0" lvl="0" indent="-334738" algn="just" defTabSz="1417056" rtl="0" eaLnBrk="1" fontAlgn="auto" latinLnBrk="0" hangingPunct="1">
              <a:lnSpc>
                <a:spcPct val="100000"/>
              </a:lnSpc>
              <a:spcBef>
                <a:spcPts val="1859"/>
              </a:spcBef>
              <a:spcAft>
                <a:spcPts val="0"/>
              </a:spcAft>
              <a:buClrTx/>
              <a:buSzPct val="80000"/>
              <a:buFont typeface="Wingdings" pitchFamily="2" charset="2"/>
              <a:buChar char="l"/>
              <a:tabLst/>
              <a:defRPr/>
            </a:pP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スパコン富岳の運用機関である理研</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R-CCS</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とも連携し研究教育を行っています</a:t>
            </a:r>
            <a:r>
              <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a:t>
            </a:r>
          </a:p>
        </p:txBody>
      </p:sp>
      <p:sp>
        <p:nvSpPr>
          <p:cNvPr id="13" name="角丸四角形 12"/>
          <p:cNvSpPr/>
          <p:nvPr/>
        </p:nvSpPr>
        <p:spPr>
          <a:xfrm>
            <a:off x="7554387" y="1544646"/>
            <a:ext cx="7034223"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a:t>
            </a: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 </a:t>
            </a:r>
            <a:r>
              <a:rPr kumimoji="1" lang="ja-JP" altLang="en-US" sz="2900" b="1" i="0" u="none" strike="noStrike" kern="1200" cap="none" spc="0" normalizeH="0" baseline="0" noProof="0" dirty="0">
                <a:ln>
                  <a:noFill/>
                </a:ln>
                <a:solidFill>
                  <a:prstClr val="black"/>
                </a:solidFill>
                <a:effectLst/>
                <a:uLnTx/>
                <a:uFillTx/>
                <a:latin typeface="ＭＳ Ｐゴシック"/>
                <a:ea typeface="ＭＳ Ｐゴシック" panose="020B0600070205080204" pitchFamily="50" charset="-128"/>
                <a:cs typeface="+mn-cs"/>
              </a:rPr>
              <a:t>特徴</a:t>
            </a:r>
          </a:p>
        </p:txBody>
      </p:sp>
      <p:sp>
        <p:nvSpPr>
          <p:cNvPr id="12" name="テキスト ボックス 11"/>
          <p:cNvSpPr txBox="1"/>
          <p:nvPr/>
        </p:nvSpPr>
        <p:spPr bwMode="ltGray">
          <a:xfrm>
            <a:off x="0" y="850503"/>
            <a:ext cx="14762163" cy="583853"/>
          </a:xfrm>
          <a:prstGeom prst="rect">
            <a:avLst/>
          </a:prstGeom>
          <a:solidFill>
            <a:srgbClr val="0757F7"/>
          </a:solidFill>
        </p:spPr>
        <p:txBody>
          <a:bodyPr wrap="square" lIns="141705" tIns="70853" rIns="141705" bIns="70853" rtlCol="0">
            <a:no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rPr>
              <a:t>島伸一郎（粒子ベース雲微物理モデリング）</a:t>
            </a:r>
            <a:endParaRPr kumimoji="1" lang="en-US" altLang="ja-JP" sz="2900" b="1" i="0" u="none" strike="noStrike" kern="1200" cap="none" spc="0" normalizeH="0" baseline="0" noProof="0" dirty="0">
              <a:ln>
                <a:noFill/>
              </a:ln>
              <a:solidFill>
                <a:prstClr val="white"/>
              </a:solidFill>
              <a:effectLst/>
              <a:uLnTx/>
              <a:uFillTx/>
              <a:latin typeface="ＭＳ Ｐゴシック"/>
              <a:ea typeface="ＭＳ Ｐゴシック" panose="020B0600070205080204" pitchFamily="50" charset="-128"/>
              <a:cs typeface="+mn-cs"/>
            </a:endParaRPr>
          </a:p>
        </p:txBody>
      </p:sp>
    </p:spTree>
    <p:extLst>
      <p:ext uri="{BB962C8B-B14F-4D97-AF65-F5344CB8AC3E}">
        <p14:creationId xmlns:p14="http://schemas.microsoft.com/office/powerpoint/2010/main" val="40365554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0" y="-17414"/>
            <a:ext cx="14762163" cy="804972"/>
          </a:xfrm>
          <a:prstGeom prst="rect">
            <a:avLst/>
          </a:prstGeom>
          <a:solidFill>
            <a:srgbClr val="002060"/>
          </a:solidFill>
        </p:spPr>
        <p:txBody>
          <a:bodyPr wrap="square" lIns="141705" tIns="111580" rIns="141705" bIns="111580" rtlCol="0" anchor="ctr">
            <a:spAutoFit/>
          </a:bodyPr>
          <a:lstStyle/>
          <a:p>
            <a:pPr algn="ctr">
              <a:spcBef>
                <a:spcPts val="1859"/>
              </a:spcBef>
              <a:spcAft>
                <a:spcPts val="1859"/>
              </a:spcAft>
            </a:pPr>
            <a:r>
              <a:rPr lang="ja-JP" altLang="en-US" sz="3700" dirty="0">
                <a:solidFill>
                  <a:srgbClr val="FFFF00"/>
                </a:solidFill>
                <a:latin typeface="ＭＳ Ｐゴシック"/>
              </a:rPr>
              <a:t>広島工業大学 環境学部 </a:t>
            </a:r>
            <a:r>
              <a:rPr lang="ja-JP" altLang="en-US" sz="3700" dirty="0">
                <a:solidFill>
                  <a:srgbClr val="00FF00"/>
                </a:solidFill>
                <a:latin typeface="ＭＳ Ｐゴシック"/>
              </a:rPr>
              <a:t>地球環境学科 地球科学分野 </a:t>
            </a:r>
            <a:r>
              <a:rPr lang="ja-JP" altLang="en-US" sz="3700" dirty="0">
                <a:solidFill>
                  <a:srgbClr val="FF00FF"/>
                </a:solidFill>
                <a:latin typeface="ＭＳ Ｐゴシック"/>
              </a:rPr>
              <a:t>内藤･田中ゼミ</a:t>
            </a:r>
            <a:endParaRPr lang="en-US" altLang="ja-JP" sz="3700" dirty="0">
              <a:solidFill>
                <a:srgbClr val="FF00FF"/>
              </a:solidFill>
              <a:latin typeface="ＭＳ Ｐゴシック"/>
            </a:endParaRPr>
          </a:p>
        </p:txBody>
      </p:sp>
      <p:sp>
        <p:nvSpPr>
          <p:cNvPr id="5" name="テキスト ボックス 4"/>
          <p:cNvSpPr txBox="1"/>
          <p:nvPr/>
        </p:nvSpPr>
        <p:spPr>
          <a:xfrm>
            <a:off x="245675" y="2139903"/>
            <a:ext cx="7862617" cy="4275197"/>
          </a:xfrm>
          <a:prstGeom prst="rect">
            <a:avLst/>
          </a:prstGeom>
          <a:noFill/>
        </p:spPr>
        <p:txBody>
          <a:bodyPr wrap="square" lIns="141705" tIns="70853" rIns="141705" bIns="70853" rtlCol="0">
            <a:spAutoFit/>
          </a:bodyPr>
          <a:lstStyle/>
          <a:p>
            <a:pPr marL="334738" indent="-334738" algn="just">
              <a:buFont typeface="+mj-lt"/>
              <a:buAutoNum type="arabicPeriod"/>
            </a:pPr>
            <a:r>
              <a:rPr lang="ja-JP" altLang="en-US" dirty="0">
                <a:solidFill>
                  <a:prstClr val="black"/>
                </a:solidFill>
                <a:latin typeface="ＭＳ Ｐゴシック"/>
              </a:rPr>
              <a:t>ヒートアイランドの</a:t>
            </a:r>
            <a:r>
              <a:rPr lang="ja-JP" altLang="en-US" b="1" dirty="0">
                <a:solidFill>
                  <a:srgbClr val="FF0000"/>
                </a:solidFill>
                <a:latin typeface="ＭＳ Ｐゴシック"/>
              </a:rPr>
              <a:t>都市気候調査</a:t>
            </a:r>
            <a:r>
              <a:rPr lang="ja-JP" altLang="en-US" dirty="0">
                <a:solidFill>
                  <a:prstClr val="black"/>
                </a:solidFill>
                <a:latin typeface="ＭＳ Ｐゴシック"/>
              </a:rPr>
              <a:t>や大雨の発生頻度変化など</a:t>
            </a:r>
            <a:r>
              <a:rPr lang="ja-JP" altLang="en-US" b="1" dirty="0">
                <a:solidFill>
                  <a:srgbClr val="FF0000"/>
                </a:solidFill>
                <a:latin typeface="ＭＳ Ｐゴシック"/>
              </a:rPr>
              <a:t>気候変化</a:t>
            </a:r>
            <a:r>
              <a:rPr lang="ja-JP" altLang="en-US" dirty="0">
                <a:solidFill>
                  <a:prstClr val="black"/>
                </a:solidFill>
                <a:latin typeface="ＭＳ Ｐゴシック"/>
              </a:rPr>
              <a:t>に関する研究</a:t>
            </a:r>
            <a:endParaRPr lang="en-US" altLang="ja-JP" dirty="0">
              <a:solidFill>
                <a:prstClr val="black"/>
              </a:solidFill>
              <a:latin typeface="ＭＳ Ｐゴシック"/>
            </a:endParaRPr>
          </a:p>
          <a:p>
            <a:pPr marL="334738" indent="-334738" algn="just">
              <a:buFont typeface="+mj-lt"/>
              <a:buAutoNum type="arabicPeriod"/>
            </a:pPr>
            <a:r>
              <a:rPr lang="ja-JP" altLang="en-US" dirty="0">
                <a:solidFill>
                  <a:prstClr val="black"/>
                </a:solidFill>
                <a:latin typeface="ＭＳ Ｐゴシック"/>
              </a:rPr>
              <a:t>ヒマラヤやパタゴニアにおける</a:t>
            </a:r>
            <a:r>
              <a:rPr lang="ja-JP" altLang="en-US" b="1" dirty="0">
                <a:solidFill>
                  <a:srgbClr val="FF0000"/>
                </a:solidFill>
                <a:latin typeface="ＭＳ Ｐゴシック"/>
              </a:rPr>
              <a:t>氷河縮小</a:t>
            </a:r>
            <a:r>
              <a:rPr lang="ja-JP" altLang="en-US" dirty="0">
                <a:solidFill>
                  <a:prstClr val="black"/>
                </a:solidFill>
                <a:latin typeface="ＭＳ Ｐゴシック"/>
              </a:rPr>
              <a:t>と氷河湖との相互作用などに関する研究</a:t>
            </a:r>
            <a:endParaRPr lang="en-US" altLang="ja-JP" dirty="0">
              <a:solidFill>
                <a:prstClr val="black"/>
              </a:solidFill>
              <a:latin typeface="ＭＳ Ｐゴシック"/>
            </a:endParaRPr>
          </a:p>
          <a:p>
            <a:pPr marL="334738" indent="-334738" algn="just">
              <a:buFont typeface="+mj-lt"/>
              <a:buAutoNum type="arabicPeriod"/>
            </a:pPr>
            <a:r>
              <a:rPr lang="ja-JP" altLang="en-US" dirty="0">
                <a:solidFill>
                  <a:prstClr val="black"/>
                </a:solidFill>
                <a:latin typeface="ＭＳ Ｐゴシック"/>
              </a:rPr>
              <a:t>九州西岸で顕著な</a:t>
            </a:r>
            <a:r>
              <a:rPr lang="ja-JP" altLang="en-US" b="1" dirty="0">
                <a:solidFill>
                  <a:srgbClr val="FF0000"/>
                </a:solidFill>
                <a:latin typeface="ＭＳ Ｐゴシック"/>
              </a:rPr>
              <a:t>潮位副振動</a:t>
            </a:r>
            <a:r>
              <a:rPr lang="ja-JP" altLang="en-US" dirty="0">
                <a:solidFill>
                  <a:prstClr val="black"/>
                </a:solidFill>
                <a:latin typeface="ＭＳ Ｐゴシック"/>
              </a:rPr>
              <a:t>（気象津波）を発生させる大気場に関する研究</a:t>
            </a:r>
            <a:endParaRPr lang="en-US" altLang="ja-JP" dirty="0">
              <a:solidFill>
                <a:prstClr val="black"/>
              </a:solidFill>
              <a:latin typeface="ＭＳ Ｐゴシック"/>
            </a:endParaRPr>
          </a:p>
          <a:p>
            <a:pPr marL="334738" indent="-334738" algn="just">
              <a:buFont typeface="+mj-lt"/>
              <a:buAutoNum type="arabicPeriod"/>
            </a:pPr>
            <a:r>
              <a:rPr lang="ja-JP" altLang="en-US" dirty="0">
                <a:solidFill>
                  <a:prstClr val="black"/>
                </a:solidFill>
                <a:latin typeface="ＭＳ Ｐゴシック"/>
              </a:rPr>
              <a:t>西日本における</a:t>
            </a:r>
            <a:r>
              <a:rPr lang="ja-JP" altLang="en-US" b="1" dirty="0">
                <a:solidFill>
                  <a:srgbClr val="FF0000"/>
                </a:solidFill>
                <a:latin typeface="ＭＳ Ｐゴシック"/>
              </a:rPr>
              <a:t>気象災害</a:t>
            </a:r>
            <a:r>
              <a:rPr lang="ja-JP" altLang="en-US" dirty="0">
                <a:solidFill>
                  <a:prstClr val="black"/>
                </a:solidFill>
                <a:latin typeface="ＭＳ Ｐゴシック"/>
              </a:rPr>
              <a:t>に関する現地調査および発生過程に関する研究</a:t>
            </a:r>
            <a:endParaRPr lang="en-US" altLang="ja-JP" dirty="0">
              <a:solidFill>
                <a:prstClr val="black"/>
              </a:solidFill>
              <a:latin typeface="ＭＳ Ｐゴシック"/>
            </a:endParaRPr>
          </a:p>
          <a:p>
            <a:pPr algn="just">
              <a:spcBef>
                <a:spcPts val="929"/>
              </a:spcBef>
            </a:pPr>
            <a:r>
              <a:rPr lang="ja-JP" altLang="en-US" dirty="0">
                <a:solidFill>
                  <a:prstClr val="black"/>
                </a:solidFill>
                <a:latin typeface="ＭＳ Ｐゴシック"/>
              </a:rPr>
              <a:t>等の基礎研究を行っています．</a:t>
            </a:r>
            <a:endParaRPr lang="ja-JP" altLang="en-US" dirty="0">
              <a:solidFill>
                <a:prstClr val="black"/>
              </a:solidFill>
            </a:endParaRPr>
          </a:p>
        </p:txBody>
      </p:sp>
      <p:sp>
        <p:nvSpPr>
          <p:cNvPr id="9" name="角丸四角形 8"/>
          <p:cNvSpPr/>
          <p:nvPr/>
        </p:nvSpPr>
        <p:spPr>
          <a:xfrm>
            <a:off x="230609" y="1572901"/>
            <a:ext cx="7846032"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dirty="0">
                <a:solidFill>
                  <a:prstClr val="black"/>
                </a:solidFill>
              </a:rPr>
              <a:t>■</a:t>
            </a:r>
            <a:r>
              <a:rPr lang="ja-JP" altLang="en-US" dirty="0">
                <a:solidFill>
                  <a:prstClr val="white"/>
                </a:solidFill>
              </a:rPr>
              <a:t> </a:t>
            </a:r>
            <a:r>
              <a:rPr lang="ja-JP" altLang="en-US" dirty="0">
                <a:solidFill>
                  <a:prstClr val="black"/>
                </a:solidFill>
              </a:rPr>
              <a:t>研究内容</a:t>
            </a:r>
          </a:p>
        </p:txBody>
      </p:sp>
      <p:sp>
        <p:nvSpPr>
          <p:cNvPr id="11" name="テキスト ボックス 10"/>
          <p:cNvSpPr txBox="1"/>
          <p:nvPr/>
        </p:nvSpPr>
        <p:spPr>
          <a:xfrm>
            <a:off x="173557" y="6836096"/>
            <a:ext cx="7905028" cy="3953661"/>
          </a:xfrm>
          <a:prstGeom prst="rect">
            <a:avLst/>
          </a:prstGeom>
          <a:noFill/>
        </p:spPr>
        <p:txBody>
          <a:bodyPr wrap="square" lIns="141705" tIns="70853" rIns="141705" bIns="70853" rtlCol="0">
            <a:spAutoFit/>
          </a:bodyPr>
          <a:lstStyle/>
          <a:p>
            <a:pPr marL="334738" indent="-334738" algn="just">
              <a:buSzPct val="80000"/>
              <a:buFont typeface="Wingdings" pitchFamily="2" charset="2"/>
              <a:buChar char="l"/>
            </a:pPr>
            <a:r>
              <a:rPr lang="ja-JP" altLang="en-US" b="1" dirty="0">
                <a:solidFill>
                  <a:srgbClr val="00B050"/>
                </a:solidFill>
                <a:effectLst>
                  <a:outerShdw blurRad="38100" dist="38100" dir="2700000" algn="tl">
                    <a:srgbClr val="000000">
                      <a:alpha val="43137"/>
                    </a:srgbClr>
                  </a:outerShdw>
                </a:effectLst>
                <a:latin typeface="ＭＳ Ｐゴシック"/>
              </a:rPr>
              <a:t>地球環境学科</a:t>
            </a:r>
            <a:r>
              <a:rPr lang="ja-JP" altLang="en-US" dirty="0">
                <a:solidFill>
                  <a:prstClr val="black"/>
                </a:solidFill>
                <a:latin typeface="ＭＳ Ｐゴシック"/>
              </a:rPr>
              <a:t>は，</a:t>
            </a:r>
            <a:r>
              <a:rPr lang="ja-JP" altLang="en-US" b="1" dirty="0">
                <a:solidFill>
                  <a:srgbClr val="FF0000"/>
                </a:solidFill>
                <a:latin typeface="ＭＳ Ｐゴシック"/>
              </a:rPr>
              <a:t>気象学</a:t>
            </a:r>
            <a:r>
              <a:rPr lang="ja-JP" altLang="en-US" dirty="0">
                <a:solidFill>
                  <a:prstClr val="black"/>
                </a:solidFill>
                <a:latin typeface="ＭＳ Ｐゴシック"/>
              </a:rPr>
              <a:t>や</a:t>
            </a:r>
            <a:r>
              <a:rPr lang="ja-JP" altLang="en-US" b="1" dirty="0">
                <a:solidFill>
                  <a:srgbClr val="FF0000"/>
                </a:solidFill>
                <a:latin typeface="ＭＳ Ｐゴシック"/>
              </a:rPr>
              <a:t>自然災害</a:t>
            </a:r>
            <a:r>
              <a:rPr lang="ja-JP" altLang="en-US" dirty="0">
                <a:solidFill>
                  <a:prstClr val="black"/>
                </a:solidFill>
                <a:latin typeface="ＭＳ Ｐゴシック"/>
              </a:rPr>
              <a:t>に関する</a:t>
            </a:r>
            <a:r>
              <a:rPr lang="ja-JP" altLang="en-US" b="1" u="sng" dirty="0">
                <a:solidFill>
                  <a:srgbClr val="0757F7"/>
                </a:solidFill>
                <a:effectLst>
                  <a:outerShdw blurRad="38100" dist="38100" dir="2700000" algn="tl">
                    <a:srgbClr val="000000">
                      <a:alpha val="43137"/>
                    </a:srgbClr>
                  </a:outerShdw>
                </a:effectLst>
                <a:latin typeface="ＭＳ Ｐゴシック"/>
              </a:rPr>
              <a:t>地球科学</a:t>
            </a:r>
            <a:r>
              <a:rPr lang="ja-JP" altLang="en-US" dirty="0">
                <a:solidFill>
                  <a:prstClr val="black"/>
                </a:solidFill>
                <a:latin typeface="ＭＳ Ｐゴシック"/>
              </a:rPr>
              <a:t>，</a:t>
            </a:r>
            <a:r>
              <a:rPr lang="ja-JP" altLang="en-US" b="1" dirty="0">
                <a:solidFill>
                  <a:srgbClr val="FF0000"/>
                </a:solidFill>
                <a:latin typeface="ＭＳ Ｐゴシック"/>
              </a:rPr>
              <a:t>人工衛星ﾘﾓｰﾄｾﾝｼﾝｸﾞ</a:t>
            </a:r>
            <a:r>
              <a:rPr lang="ja-JP" altLang="en-US" dirty="0">
                <a:solidFill>
                  <a:prstClr val="black"/>
                </a:solidFill>
                <a:latin typeface="ＭＳ Ｐゴシック"/>
              </a:rPr>
              <a:t>や</a:t>
            </a:r>
            <a:r>
              <a:rPr lang="ja-JP" altLang="en-US" b="1" dirty="0">
                <a:solidFill>
                  <a:srgbClr val="FF0000"/>
                </a:solidFill>
                <a:latin typeface="ＭＳ Ｐゴシック"/>
              </a:rPr>
              <a:t>地理情報システム</a:t>
            </a:r>
            <a:r>
              <a:rPr lang="ja-JP" altLang="en-US" dirty="0">
                <a:solidFill>
                  <a:prstClr val="black"/>
                </a:solidFill>
                <a:latin typeface="ＭＳ Ｐゴシック"/>
              </a:rPr>
              <a:t>を含む</a:t>
            </a:r>
            <a:r>
              <a:rPr lang="ja-JP" altLang="en-US" b="1" u="sng" dirty="0">
                <a:solidFill>
                  <a:srgbClr val="0757F7"/>
                </a:solidFill>
                <a:effectLst>
                  <a:outerShdw blurRad="38100" dist="38100" dir="2700000" algn="tl">
                    <a:srgbClr val="000000">
                      <a:alpha val="43137"/>
                    </a:srgbClr>
                  </a:outerShdw>
                </a:effectLst>
                <a:latin typeface="ＭＳ Ｐゴシック"/>
              </a:rPr>
              <a:t>環境情報</a:t>
            </a:r>
            <a:r>
              <a:rPr lang="ja-JP" altLang="en-US" dirty="0">
                <a:solidFill>
                  <a:prstClr val="black"/>
                </a:solidFill>
                <a:latin typeface="ＭＳ Ｐゴシック"/>
              </a:rPr>
              <a:t>，</a:t>
            </a:r>
            <a:r>
              <a:rPr lang="ja-JP" altLang="en-US" b="1" dirty="0">
                <a:solidFill>
                  <a:srgbClr val="FF0000"/>
                </a:solidFill>
                <a:latin typeface="ＭＳ Ｐゴシック"/>
              </a:rPr>
              <a:t>生態系</a:t>
            </a:r>
            <a:r>
              <a:rPr lang="ja-JP" altLang="en-US" dirty="0">
                <a:solidFill>
                  <a:prstClr val="black"/>
                </a:solidFill>
                <a:latin typeface="ＭＳ Ｐゴシック"/>
              </a:rPr>
              <a:t>や</a:t>
            </a:r>
            <a:r>
              <a:rPr lang="ja-JP" altLang="en-US" b="1" dirty="0">
                <a:solidFill>
                  <a:srgbClr val="FF0000"/>
                </a:solidFill>
                <a:latin typeface="ＭＳ Ｐゴシック"/>
              </a:rPr>
              <a:t>環境保全</a:t>
            </a:r>
            <a:r>
              <a:rPr lang="ja-JP" altLang="en-US" dirty="0">
                <a:solidFill>
                  <a:prstClr val="black"/>
                </a:solidFill>
                <a:latin typeface="ＭＳ Ｐゴシック"/>
              </a:rPr>
              <a:t>等を学ぶ</a:t>
            </a:r>
            <a:r>
              <a:rPr lang="ja-JP" altLang="en-US" b="1" u="sng" dirty="0">
                <a:solidFill>
                  <a:srgbClr val="0757F7"/>
                </a:solidFill>
                <a:effectLst>
                  <a:outerShdw blurRad="38100" dist="38100" dir="2700000" algn="tl">
                    <a:srgbClr val="000000">
                      <a:alpha val="43137"/>
                    </a:srgbClr>
                  </a:outerShdw>
                </a:effectLst>
                <a:latin typeface="ＭＳ Ｐゴシック"/>
              </a:rPr>
              <a:t>環境共生</a:t>
            </a:r>
            <a:r>
              <a:rPr lang="ja-JP" altLang="en-US" dirty="0">
                <a:solidFill>
                  <a:prstClr val="black"/>
                </a:solidFill>
                <a:latin typeface="ＭＳ Ｐゴシック"/>
              </a:rPr>
              <a:t>の</a:t>
            </a:r>
            <a:r>
              <a:rPr lang="ja-JP" altLang="en-US" b="1" dirty="0">
                <a:solidFill>
                  <a:srgbClr val="0757F7"/>
                </a:solidFill>
                <a:effectLst>
                  <a:outerShdw blurRad="38100" dist="38100" dir="2700000" algn="tl">
                    <a:srgbClr val="000000">
                      <a:alpha val="43137"/>
                    </a:srgbClr>
                  </a:outerShdw>
                </a:effectLst>
                <a:latin typeface="ＭＳ Ｐゴシック"/>
              </a:rPr>
              <a:t>３分野</a:t>
            </a:r>
            <a:r>
              <a:rPr lang="ja-JP" altLang="en-US" dirty="0">
                <a:solidFill>
                  <a:prstClr val="black"/>
                </a:solidFill>
                <a:latin typeface="ＭＳ Ｐゴシック"/>
              </a:rPr>
              <a:t>を擁し，環境に関わる</a:t>
            </a:r>
            <a:r>
              <a:rPr lang="ja-JP" altLang="en-US" b="1" dirty="0">
                <a:solidFill>
                  <a:srgbClr val="FF00FF"/>
                </a:solidFill>
                <a:effectLst>
                  <a:outerShdw blurRad="38100" dist="38100" dir="2700000" algn="tl">
                    <a:srgbClr val="000000">
                      <a:alpha val="43137"/>
                    </a:srgbClr>
                  </a:outerShdw>
                </a:effectLst>
                <a:latin typeface="ＭＳ Ｐゴシック"/>
              </a:rPr>
              <a:t>幅広く実践的な知識・技術</a:t>
            </a:r>
            <a:r>
              <a:rPr lang="ja-JP" altLang="en-US" dirty="0">
                <a:solidFill>
                  <a:prstClr val="black"/>
                </a:solidFill>
                <a:latin typeface="ＭＳ Ｐゴシック"/>
              </a:rPr>
              <a:t>を修得できます．</a:t>
            </a:r>
            <a:endParaRPr lang="en-US" altLang="ja-JP" dirty="0">
              <a:solidFill>
                <a:prstClr val="black"/>
              </a:solidFill>
              <a:latin typeface="ＭＳ Ｐゴシック"/>
            </a:endParaRPr>
          </a:p>
          <a:p>
            <a:pPr marL="334738" indent="-334738" algn="just">
              <a:spcBef>
                <a:spcPts val="1859"/>
              </a:spcBef>
              <a:buSzPct val="80000"/>
              <a:buFont typeface="Wingdings" pitchFamily="2" charset="2"/>
              <a:buChar char="l"/>
            </a:pPr>
            <a:r>
              <a:rPr lang="ja-JP" altLang="en-US" dirty="0">
                <a:solidFill>
                  <a:prstClr val="black"/>
                </a:solidFill>
                <a:latin typeface="ＭＳ Ｐゴシック"/>
              </a:rPr>
              <a:t>野外観測，災害現地調査，数値シミュレーション，人工衛星データの解析など</a:t>
            </a:r>
            <a:r>
              <a:rPr lang="ja-JP" altLang="en-US" b="1" dirty="0">
                <a:solidFill>
                  <a:srgbClr val="FF00FF"/>
                </a:solidFill>
                <a:effectLst>
                  <a:outerShdw blurRad="38100" dist="38100" dir="2700000" algn="tl">
                    <a:srgbClr val="000000">
                      <a:alpha val="43137"/>
                    </a:srgbClr>
                  </a:outerShdw>
                </a:effectLst>
                <a:latin typeface="ＭＳ Ｐゴシック"/>
              </a:rPr>
              <a:t>研究手法は多様</a:t>
            </a:r>
            <a:r>
              <a:rPr lang="ja-JP" altLang="en-US" dirty="0">
                <a:solidFill>
                  <a:prstClr val="black"/>
                </a:solidFill>
                <a:latin typeface="ＭＳ Ｐゴシック"/>
              </a:rPr>
              <a:t>で，</a:t>
            </a:r>
            <a:r>
              <a:rPr lang="ja-JP" altLang="en-US" b="1" dirty="0">
                <a:solidFill>
                  <a:srgbClr val="FF00FF"/>
                </a:solidFill>
                <a:effectLst>
                  <a:outerShdw blurRad="38100" dist="38100" dir="2700000" algn="tl">
                    <a:srgbClr val="000000">
                      <a:alpha val="43137"/>
                    </a:srgbClr>
                  </a:outerShdw>
                </a:effectLst>
                <a:latin typeface="ＭＳ Ｐゴシック"/>
              </a:rPr>
              <a:t>国内外との共同研究</a:t>
            </a:r>
            <a:r>
              <a:rPr lang="ja-JP" altLang="en-US" dirty="0">
                <a:solidFill>
                  <a:prstClr val="black"/>
                </a:solidFill>
                <a:latin typeface="ＭＳ Ｐゴシック"/>
              </a:rPr>
              <a:t>も推進しています．</a:t>
            </a:r>
          </a:p>
        </p:txBody>
      </p:sp>
      <p:sp>
        <p:nvSpPr>
          <p:cNvPr id="13" name="角丸四角形 12"/>
          <p:cNvSpPr/>
          <p:nvPr/>
        </p:nvSpPr>
        <p:spPr>
          <a:xfrm>
            <a:off x="230611" y="6277572"/>
            <a:ext cx="7847976" cy="567001"/>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dirty="0">
                <a:solidFill>
                  <a:prstClr val="black"/>
                </a:solidFill>
              </a:rPr>
              <a:t>■</a:t>
            </a:r>
            <a:r>
              <a:rPr lang="ja-JP" altLang="en-US" dirty="0">
                <a:solidFill>
                  <a:prstClr val="white"/>
                </a:solidFill>
              </a:rPr>
              <a:t> </a:t>
            </a:r>
            <a:r>
              <a:rPr lang="ja-JP" altLang="en-US" dirty="0">
                <a:solidFill>
                  <a:prstClr val="black"/>
                </a:solidFill>
              </a:rPr>
              <a:t>特徴</a:t>
            </a:r>
          </a:p>
        </p:txBody>
      </p:sp>
      <p:sp>
        <p:nvSpPr>
          <p:cNvPr id="12" name="テキスト ボックス 11"/>
          <p:cNvSpPr txBox="1"/>
          <p:nvPr/>
        </p:nvSpPr>
        <p:spPr>
          <a:xfrm>
            <a:off x="0" y="791833"/>
            <a:ext cx="14762163" cy="673059"/>
          </a:xfrm>
          <a:prstGeom prst="rect">
            <a:avLst/>
          </a:prstGeom>
          <a:solidFill>
            <a:srgbClr val="0757F7"/>
          </a:solidFill>
        </p:spPr>
        <p:txBody>
          <a:bodyPr wrap="square" lIns="141705" tIns="111580" rIns="141705" bIns="111580" rtlCol="0">
            <a:spAutoFit/>
          </a:bodyPr>
          <a:lstStyle/>
          <a:p>
            <a:pPr algn="ctr"/>
            <a:r>
              <a:rPr lang="ja-JP" altLang="en-US" dirty="0">
                <a:solidFill>
                  <a:prstClr val="white"/>
                </a:solidFill>
                <a:latin typeface="ＭＳ Ｐゴシック"/>
              </a:rPr>
              <a:t>内藤望 （雪氷学，気候学）・田中健路 （水文気象，海洋工学）</a:t>
            </a:r>
          </a:p>
        </p:txBody>
      </p:sp>
      <p:pic>
        <p:nvPicPr>
          <p:cNvPr id="28"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63"/>
          <a:stretch/>
        </p:blipFill>
        <p:spPr bwMode="auto">
          <a:xfrm>
            <a:off x="11590582" y="4740058"/>
            <a:ext cx="2845494" cy="2631200"/>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8172203" y="4859696"/>
            <a:ext cx="3565596" cy="250859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 name="Picture 25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10984845" y="1655499"/>
            <a:ext cx="3451230" cy="2915509"/>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204456" y="1625784"/>
            <a:ext cx="3176695" cy="294522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図 7"/>
          <p:cNvPicPr>
            <a:picLocks noChangeAspect="1"/>
          </p:cNvPicPr>
          <p:nvPr/>
        </p:nvPicPr>
        <p:blipFill rotWithShape="1">
          <a:blip r:embed="rId7" cstate="print">
            <a:extLst>
              <a:ext uri="{BEBA8EAE-BF5A-486C-A8C5-ECC9F3942E4B}">
                <a14:imgProps xmlns:a14="http://schemas.microsoft.com/office/drawing/2010/main">
                  <a14:imgLayer r:embed="rId8">
                    <a14:imgEffect>
                      <a14:sharpenSoften amount="25000"/>
                    </a14:imgEffect>
                    <a14:imgEffect>
                      <a14:brightnessContrast bright="40000"/>
                    </a14:imgEffect>
                  </a14:imgLayer>
                </a14:imgProps>
              </a:ext>
              <a:ext uri="{28A0092B-C50C-407E-A947-70E740481C1C}">
                <a14:useLocalDpi xmlns:a14="http://schemas.microsoft.com/office/drawing/2010/main" val="0"/>
              </a:ext>
            </a:extLst>
          </a:blip>
          <a:srcRect/>
          <a:stretch/>
        </p:blipFill>
        <p:spPr>
          <a:xfrm>
            <a:off x="8149247" y="7642485"/>
            <a:ext cx="2640483" cy="2770658"/>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7" name="図 6"/>
          <p:cNvPicPr>
            <a:picLocks noChangeAspect="1"/>
          </p:cNvPicPr>
          <p:nvPr/>
        </p:nvPicPr>
        <p:blipFill rotWithShape="1">
          <a:blip r:embed="rId9" cstate="print">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p:blipFill>
        <p:spPr>
          <a:xfrm>
            <a:off x="10717725" y="7656989"/>
            <a:ext cx="3736894" cy="2745609"/>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8" name="角丸四角形 17"/>
          <p:cNvSpPr/>
          <p:nvPr/>
        </p:nvSpPr>
        <p:spPr>
          <a:xfrm>
            <a:off x="8595929" y="4393249"/>
            <a:ext cx="2325010" cy="327256"/>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東シナ海上での高層気象観測</a:t>
            </a:r>
          </a:p>
        </p:txBody>
      </p:sp>
      <p:sp>
        <p:nvSpPr>
          <p:cNvPr id="20" name="角丸四角形 19"/>
          <p:cNvSpPr/>
          <p:nvPr/>
        </p:nvSpPr>
        <p:spPr>
          <a:xfrm>
            <a:off x="12025135" y="4393251"/>
            <a:ext cx="1976387" cy="297771"/>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大雨発生確率の変化</a:t>
            </a:r>
          </a:p>
        </p:txBody>
      </p:sp>
      <p:sp>
        <p:nvSpPr>
          <p:cNvPr id="23" name="角丸四角形 22"/>
          <p:cNvSpPr/>
          <p:nvPr/>
        </p:nvSpPr>
        <p:spPr>
          <a:xfrm>
            <a:off x="11918859" y="7280797"/>
            <a:ext cx="2368412" cy="271423"/>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広島豪雨の数値シミュレーション</a:t>
            </a:r>
          </a:p>
        </p:txBody>
      </p:sp>
      <p:sp>
        <p:nvSpPr>
          <p:cNvPr id="22" name="角丸四角形 21"/>
          <p:cNvSpPr/>
          <p:nvPr/>
        </p:nvSpPr>
        <p:spPr>
          <a:xfrm>
            <a:off x="8247625" y="7297047"/>
            <a:ext cx="3386125" cy="255173"/>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広島豪雨の気象庁レーダー反射強度</a:t>
            </a:r>
            <a:r>
              <a:rPr lang="en-US" altLang="ja-JP" sz="1100" dirty="0">
                <a:solidFill>
                  <a:prstClr val="black"/>
                </a:solidFill>
              </a:rPr>
              <a:t>3D</a:t>
            </a:r>
            <a:r>
              <a:rPr lang="ja-JP" altLang="en-US" sz="1100" dirty="0">
                <a:solidFill>
                  <a:prstClr val="black"/>
                </a:solidFill>
              </a:rPr>
              <a:t>分布</a:t>
            </a:r>
          </a:p>
        </p:txBody>
      </p:sp>
      <p:sp>
        <p:nvSpPr>
          <p:cNvPr id="19" name="角丸四角形 18"/>
          <p:cNvSpPr/>
          <p:nvPr/>
        </p:nvSpPr>
        <p:spPr>
          <a:xfrm>
            <a:off x="11552386" y="10290018"/>
            <a:ext cx="2316151" cy="281298"/>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ヒマラヤの氷河･氷河湖調査</a:t>
            </a:r>
          </a:p>
        </p:txBody>
      </p:sp>
      <p:sp>
        <p:nvSpPr>
          <p:cNvPr id="21" name="角丸四角形 20"/>
          <p:cNvSpPr/>
          <p:nvPr/>
        </p:nvSpPr>
        <p:spPr>
          <a:xfrm>
            <a:off x="8197363" y="10280691"/>
            <a:ext cx="2435899" cy="276125"/>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バイクによるヒートアイランド調査</a:t>
            </a:r>
          </a:p>
        </p:txBody>
      </p:sp>
    </p:spTree>
    <p:extLst>
      <p:ext uri="{BB962C8B-B14F-4D97-AF65-F5344CB8AC3E}">
        <p14:creationId xmlns:p14="http://schemas.microsoft.com/office/powerpoint/2010/main" val="1465612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テキスト ボックス 10"/>
          <p:cNvSpPr txBox="1"/>
          <p:nvPr/>
        </p:nvSpPr>
        <p:spPr>
          <a:xfrm>
            <a:off x="3" y="1431238"/>
            <a:ext cx="7729832" cy="5041940"/>
          </a:xfrm>
          <a:prstGeom prst="rect">
            <a:avLst/>
          </a:prstGeom>
          <a:noFill/>
        </p:spPr>
        <p:txBody>
          <a:bodyPr wrap="square" lIns="141705" tIns="70853" rIns="141705" bIns="70853" rtlCol="0">
            <a:spAutoFit/>
          </a:bodyPr>
          <a:lstStyle/>
          <a:p>
            <a:pPr marL="334738" indent="-334738" algn="just">
              <a:buSzPct val="80000"/>
              <a:buFont typeface="Wingdings" pitchFamily="2" charset="2"/>
              <a:buChar char="l"/>
            </a:pPr>
            <a:r>
              <a:rPr lang="ja-JP" altLang="en-US" dirty="0">
                <a:solidFill>
                  <a:prstClr val="black"/>
                </a:solidFill>
                <a:latin typeface="ＭＳ Ｐゴシック"/>
              </a:rPr>
              <a:t>大阪教育大学・教養学科・自然研究講座は，理科全般を学んだ上で、一つの専門科目を選び卒業研究に取り組みます。大気科学研究室では、</a:t>
            </a:r>
            <a:r>
              <a:rPr lang="ja-JP" altLang="en-US" dirty="0">
                <a:solidFill>
                  <a:prstClr val="black"/>
                </a:solidFill>
                <a:latin typeface="Century" pitchFamily="18" charset="0"/>
                <a:cs typeface="Times New Roman" pitchFamily="18" charset="0"/>
              </a:rPr>
              <a:t>主として「降水を伴う大気現象（雲・雨・雪など）」をターゲットに研究を進めています。その内容は、降水に伴う気象</a:t>
            </a:r>
            <a:r>
              <a:rPr lang="en-US" altLang="ja-JP" dirty="0">
                <a:solidFill>
                  <a:prstClr val="black"/>
                </a:solidFill>
                <a:latin typeface="Century" pitchFamily="18" charset="0"/>
                <a:cs typeface="Times New Roman" pitchFamily="18" charset="0"/>
              </a:rPr>
              <a:t>(</a:t>
            </a:r>
            <a:r>
              <a:rPr lang="ja-JP" altLang="en-US" dirty="0">
                <a:solidFill>
                  <a:prstClr val="black"/>
                </a:solidFill>
                <a:latin typeface="Century" pitchFamily="18" charset="0"/>
                <a:cs typeface="Times New Roman" pitchFamily="18" charset="0"/>
              </a:rPr>
              <a:t>気圧、気温、風向風速、降水粒子の粒径分布</a:t>
            </a:r>
            <a:r>
              <a:rPr lang="en-US" altLang="ja-JP" dirty="0">
                <a:solidFill>
                  <a:prstClr val="black"/>
                </a:solidFill>
                <a:latin typeface="Century" pitchFamily="18" charset="0"/>
                <a:cs typeface="Times New Roman" pitchFamily="18" charset="0"/>
              </a:rPr>
              <a:t>)</a:t>
            </a:r>
            <a:r>
              <a:rPr lang="ja-JP" altLang="en-US" dirty="0">
                <a:solidFill>
                  <a:prstClr val="black"/>
                </a:solidFill>
                <a:latin typeface="Century" pitchFamily="18" charset="0"/>
                <a:cs typeface="Times New Roman" pitchFamily="18" charset="0"/>
              </a:rPr>
              <a:t>変化の観測や氷晶・雪結晶成長実験などです。これらを通じて気象学のみならず教育にも活かせる研究を行っています。</a:t>
            </a:r>
            <a:endParaRPr lang="en-US" altLang="ja-JP" dirty="0">
              <a:solidFill>
                <a:prstClr val="black"/>
              </a:solidFill>
              <a:latin typeface="Century" pitchFamily="18" charset="0"/>
              <a:cs typeface="Times New Roman" pitchFamily="18" charset="0"/>
            </a:endParaRPr>
          </a:p>
          <a:p>
            <a:pPr marL="334738" indent="-334738" algn="just">
              <a:buSzPct val="80000"/>
              <a:buFont typeface="Wingdings" pitchFamily="2" charset="2"/>
              <a:buChar char="l"/>
            </a:pPr>
            <a:endParaRPr lang="en-US" altLang="ja-JP" dirty="0">
              <a:solidFill>
                <a:prstClr val="black"/>
              </a:solidFill>
              <a:latin typeface="ＭＳ Ｐゴシック"/>
            </a:endParaRPr>
          </a:p>
        </p:txBody>
      </p:sp>
      <p:pic>
        <p:nvPicPr>
          <p:cNvPr id="25" name="Picture 1103" descr="D:\堀-データー\書類\研究報告会\テンプレート\素材（上部）.jpg"/>
          <p:cNvPicPr>
            <a:picLocks noChangeAspect="1" noChangeArrowheads="1"/>
          </p:cNvPicPr>
          <p:nvPr/>
        </p:nvPicPr>
        <p:blipFill>
          <a:blip r:embed="rId3" cstate="print"/>
          <a:srcRect/>
          <a:stretch>
            <a:fillRect/>
          </a:stretch>
        </p:blipFill>
        <p:spPr bwMode="auto">
          <a:xfrm>
            <a:off x="173556" y="297113"/>
            <a:ext cx="14356108" cy="1189756"/>
          </a:xfrm>
          <a:prstGeom prst="rect">
            <a:avLst/>
          </a:prstGeom>
          <a:noFill/>
          <a:ln w="9525">
            <a:noFill/>
            <a:miter lim="800000"/>
            <a:headEnd/>
            <a:tailEnd/>
          </a:ln>
        </p:spPr>
      </p:pic>
      <p:sp>
        <p:nvSpPr>
          <p:cNvPr id="31" name="テキスト ボックス 30"/>
          <p:cNvSpPr txBox="1"/>
          <p:nvPr/>
        </p:nvSpPr>
        <p:spPr>
          <a:xfrm>
            <a:off x="5056073" y="637347"/>
            <a:ext cx="8021279" cy="589890"/>
          </a:xfrm>
          <a:prstGeom prst="rect">
            <a:avLst/>
          </a:prstGeom>
          <a:noFill/>
        </p:spPr>
        <p:txBody>
          <a:bodyPr wrap="square" lIns="141705" tIns="70853" rIns="141705" bIns="70853" rtlCol="0">
            <a:spAutoFit/>
          </a:bodyPr>
          <a:lstStyle/>
          <a:p>
            <a:r>
              <a:rPr lang="ja-JP" altLang="en-US" dirty="0">
                <a:solidFill>
                  <a:prstClr val="black"/>
                </a:solidFill>
              </a:rPr>
              <a:t>自然研究講座　大気科学研究室　　小西　啓之</a:t>
            </a:r>
          </a:p>
        </p:txBody>
      </p:sp>
      <p:pic>
        <p:nvPicPr>
          <p:cNvPr id="33" name="Picture 89" descr="C:\Users\konishi\Documents\旧My_Document\My Pictures\2007\0702志賀高原\CIMG1053.JPG"/>
          <p:cNvPicPr>
            <a:picLocks noChangeAspect="1" noChangeArrowheads="1"/>
          </p:cNvPicPr>
          <p:nvPr/>
        </p:nvPicPr>
        <p:blipFill>
          <a:blip r:embed="rId4" cstate="print"/>
          <a:srcRect/>
          <a:stretch>
            <a:fillRect/>
          </a:stretch>
        </p:blipFill>
        <p:spPr bwMode="auto">
          <a:xfrm>
            <a:off x="987311" y="8122578"/>
            <a:ext cx="2441259" cy="1786248"/>
          </a:xfrm>
          <a:prstGeom prst="rect">
            <a:avLst/>
          </a:prstGeom>
          <a:noFill/>
        </p:spPr>
      </p:pic>
      <p:pic>
        <p:nvPicPr>
          <p:cNvPr id="34" name="Picture 90" descr="C:\Users\konishi\Documents\旧My_Document\My Pictures\2007\0702志賀高原\DSCF0175.JPG"/>
          <p:cNvPicPr>
            <a:picLocks noChangeAspect="1" noChangeArrowheads="1"/>
          </p:cNvPicPr>
          <p:nvPr/>
        </p:nvPicPr>
        <p:blipFill>
          <a:blip r:embed="rId5" cstate="print"/>
          <a:srcRect/>
          <a:stretch>
            <a:fillRect/>
          </a:stretch>
        </p:blipFill>
        <p:spPr bwMode="auto">
          <a:xfrm>
            <a:off x="3428569" y="8122578"/>
            <a:ext cx="2441261" cy="1786248"/>
          </a:xfrm>
          <a:prstGeom prst="rect">
            <a:avLst/>
          </a:prstGeom>
          <a:noFill/>
        </p:spPr>
      </p:pic>
      <p:pic>
        <p:nvPicPr>
          <p:cNvPr id="36" name="Picture 92" descr="C:\Users\konishi\Documents\旧My_Document\My Pictures\2003\0303志賀野外実習\名称未設定 9.jpg"/>
          <p:cNvPicPr>
            <a:picLocks noChangeAspect="1" noChangeArrowheads="1"/>
          </p:cNvPicPr>
          <p:nvPr/>
        </p:nvPicPr>
        <p:blipFill>
          <a:blip r:embed="rId6" cstate="print"/>
          <a:srcRect/>
          <a:stretch>
            <a:fillRect/>
          </a:stretch>
        </p:blipFill>
        <p:spPr bwMode="auto">
          <a:xfrm>
            <a:off x="5288575" y="6081153"/>
            <a:ext cx="1379223" cy="1474364"/>
          </a:xfrm>
          <a:prstGeom prst="rect">
            <a:avLst/>
          </a:prstGeom>
          <a:noFill/>
        </p:spPr>
      </p:pic>
      <p:pic>
        <p:nvPicPr>
          <p:cNvPr id="37" name="Picture 86" descr="C:\Users\konishi\Documents\旧My_Document\pp\ちはや\雪結晶写真\五竜\snow06.jpg"/>
          <p:cNvPicPr>
            <a:picLocks noChangeAspect="1" noChangeArrowheads="1"/>
          </p:cNvPicPr>
          <p:nvPr/>
        </p:nvPicPr>
        <p:blipFill>
          <a:blip r:embed="rId7" cstate="print"/>
          <a:srcRect/>
          <a:stretch>
            <a:fillRect/>
          </a:stretch>
        </p:blipFill>
        <p:spPr bwMode="auto">
          <a:xfrm>
            <a:off x="3777320" y="6081153"/>
            <a:ext cx="1362273" cy="1360951"/>
          </a:xfrm>
          <a:prstGeom prst="rect">
            <a:avLst/>
          </a:prstGeom>
          <a:noFill/>
        </p:spPr>
      </p:pic>
      <p:pic>
        <p:nvPicPr>
          <p:cNvPr id="38" name="Picture 87" descr="C:\Users\konishi\Documents\旧My_Document\pp\ちはや\雪結晶写真\五竜\snow11.jpg"/>
          <p:cNvPicPr>
            <a:picLocks noChangeAspect="1" noChangeArrowheads="1"/>
          </p:cNvPicPr>
          <p:nvPr/>
        </p:nvPicPr>
        <p:blipFill>
          <a:blip r:embed="rId8" cstate="print"/>
          <a:srcRect/>
          <a:stretch>
            <a:fillRect/>
          </a:stretch>
        </p:blipFill>
        <p:spPr bwMode="auto">
          <a:xfrm>
            <a:off x="754810" y="6081154"/>
            <a:ext cx="1395005" cy="1343421"/>
          </a:xfrm>
          <a:prstGeom prst="rect">
            <a:avLst/>
          </a:prstGeom>
          <a:noFill/>
        </p:spPr>
      </p:pic>
      <p:pic>
        <p:nvPicPr>
          <p:cNvPr id="39" name="Picture 91" descr="C:\Users\konishi\Documents\旧My_Document\My Pictures\2003\0303志賀野外実習\名称未設定 2.jpg"/>
          <p:cNvPicPr>
            <a:picLocks noChangeAspect="1" noChangeArrowheads="1"/>
          </p:cNvPicPr>
          <p:nvPr/>
        </p:nvPicPr>
        <p:blipFill>
          <a:blip r:embed="rId9" cstate="print"/>
          <a:srcRect/>
          <a:stretch>
            <a:fillRect/>
          </a:stretch>
        </p:blipFill>
        <p:spPr bwMode="auto">
          <a:xfrm>
            <a:off x="2382313" y="6081150"/>
            <a:ext cx="1278756" cy="1452121"/>
          </a:xfrm>
          <a:prstGeom prst="rect">
            <a:avLst/>
          </a:prstGeom>
          <a:noFill/>
        </p:spPr>
      </p:pic>
      <p:sp>
        <p:nvSpPr>
          <p:cNvPr id="45" name="テキスト ボックス 44"/>
          <p:cNvSpPr txBox="1"/>
          <p:nvPr/>
        </p:nvSpPr>
        <p:spPr>
          <a:xfrm>
            <a:off x="289808" y="7555516"/>
            <a:ext cx="6858775" cy="484750"/>
          </a:xfrm>
          <a:prstGeom prst="rect">
            <a:avLst/>
          </a:prstGeom>
          <a:noFill/>
        </p:spPr>
        <p:txBody>
          <a:bodyPr wrap="square" lIns="141705" tIns="70853" rIns="141705" bIns="70853" rtlCol="0">
            <a:spAutoFit/>
          </a:bodyPr>
          <a:lstStyle/>
          <a:p>
            <a:r>
              <a:rPr lang="ja-JP" altLang="en-US" sz="2200" dirty="0">
                <a:solidFill>
                  <a:prstClr val="black"/>
                </a:solidFill>
              </a:rPr>
              <a:t>野外実習で撮影した雪結晶の例</a:t>
            </a:r>
            <a:r>
              <a:rPr lang="en-US" altLang="ja-JP" sz="2200" dirty="0">
                <a:solidFill>
                  <a:prstClr val="black"/>
                </a:solidFill>
              </a:rPr>
              <a:t>(</a:t>
            </a:r>
            <a:r>
              <a:rPr lang="ja-JP" altLang="en-US" sz="2200" dirty="0">
                <a:solidFill>
                  <a:prstClr val="black"/>
                </a:solidFill>
              </a:rPr>
              <a:t>志賀高原・五竜遠見</a:t>
            </a:r>
            <a:r>
              <a:rPr lang="en-US" altLang="ja-JP" sz="2200" dirty="0">
                <a:solidFill>
                  <a:prstClr val="black"/>
                </a:solidFill>
              </a:rPr>
              <a:t>)</a:t>
            </a:r>
            <a:endParaRPr lang="ja-JP" altLang="en-US" sz="2200" dirty="0">
              <a:solidFill>
                <a:prstClr val="black"/>
              </a:solidFill>
            </a:endParaRPr>
          </a:p>
        </p:txBody>
      </p:sp>
      <p:sp>
        <p:nvSpPr>
          <p:cNvPr id="46" name="テキスト ボックス 45"/>
          <p:cNvSpPr txBox="1"/>
          <p:nvPr/>
        </p:nvSpPr>
        <p:spPr>
          <a:xfrm>
            <a:off x="754809" y="9937179"/>
            <a:ext cx="5463769" cy="484750"/>
          </a:xfrm>
          <a:prstGeom prst="rect">
            <a:avLst/>
          </a:prstGeom>
          <a:noFill/>
        </p:spPr>
        <p:txBody>
          <a:bodyPr wrap="square" lIns="141705" tIns="70853" rIns="141705" bIns="70853" rtlCol="0">
            <a:spAutoFit/>
          </a:bodyPr>
          <a:lstStyle/>
          <a:p>
            <a:r>
              <a:rPr lang="ja-JP" altLang="en-US" sz="2200" dirty="0">
                <a:solidFill>
                  <a:prstClr val="black"/>
                </a:solidFill>
              </a:rPr>
              <a:t>雪結晶観察野外実習の一</a:t>
            </a:r>
            <a:r>
              <a:rPr lang="ja-JP" altLang="en-US" sz="2200" dirty="0" err="1">
                <a:solidFill>
                  <a:prstClr val="black"/>
                </a:solidFill>
              </a:rPr>
              <a:t>こま</a:t>
            </a:r>
            <a:r>
              <a:rPr lang="en-US" altLang="ja-JP" sz="2200" dirty="0">
                <a:solidFill>
                  <a:prstClr val="black"/>
                </a:solidFill>
              </a:rPr>
              <a:t>(</a:t>
            </a:r>
            <a:r>
              <a:rPr lang="ja-JP" altLang="en-US" sz="2200" dirty="0">
                <a:solidFill>
                  <a:prstClr val="black"/>
                </a:solidFill>
              </a:rPr>
              <a:t>志賀高原</a:t>
            </a:r>
            <a:r>
              <a:rPr lang="en-US" altLang="ja-JP" sz="2200" dirty="0">
                <a:solidFill>
                  <a:prstClr val="black"/>
                </a:solidFill>
              </a:rPr>
              <a:t>)</a:t>
            </a:r>
          </a:p>
        </p:txBody>
      </p:sp>
      <p:sp>
        <p:nvSpPr>
          <p:cNvPr id="47" name="テキスト ボックス 46"/>
          <p:cNvSpPr txBox="1"/>
          <p:nvPr/>
        </p:nvSpPr>
        <p:spPr>
          <a:xfrm>
            <a:off x="8543588" y="6648215"/>
            <a:ext cx="5696271" cy="812495"/>
          </a:xfrm>
          <a:prstGeom prst="rect">
            <a:avLst/>
          </a:prstGeom>
          <a:noFill/>
        </p:spPr>
        <p:txBody>
          <a:bodyPr wrap="square" lIns="141705" tIns="70853" rIns="141705" bIns="70853" rtlCol="0">
            <a:spAutoFit/>
          </a:bodyPr>
          <a:lstStyle/>
          <a:p>
            <a:r>
              <a:rPr lang="ja-JP" altLang="en-US" sz="2200" dirty="0">
                <a:solidFill>
                  <a:prstClr val="black"/>
                </a:solidFill>
              </a:rPr>
              <a:t>降雨に伴う気圧の急変現象の一例。</a:t>
            </a:r>
            <a:endParaRPr lang="en-US" altLang="ja-JP" sz="2200" dirty="0">
              <a:solidFill>
                <a:prstClr val="black"/>
              </a:solidFill>
            </a:endParaRPr>
          </a:p>
          <a:p>
            <a:r>
              <a:rPr lang="ja-JP" altLang="en-US" sz="2200" dirty="0">
                <a:solidFill>
                  <a:prstClr val="black"/>
                </a:solidFill>
              </a:rPr>
              <a:t>台風に伴うプレッシャーディップ</a:t>
            </a:r>
            <a:r>
              <a:rPr lang="en-US" altLang="ja-JP" sz="2200" dirty="0">
                <a:solidFill>
                  <a:prstClr val="black"/>
                </a:solidFill>
              </a:rPr>
              <a:t>(2014/10/06)</a:t>
            </a:r>
            <a:endParaRPr lang="ja-JP" altLang="en-US" sz="2200" dirty="0">
              <a:solidFill>
                <a:prstClr val="black"/>
              </a:solidFill>
            </a:endParaRPr>
          </a:p>
        </p:txBody>
      </p:sp>
      <p:pic>
        <p:nvPicPr>
          <p:cNvPr id="49" name="図 48" descr="DSCN2705.JPG"/>
          <p:cNvPicPr/>
          <p:nvPr/>
        </p:nvPicPr>
        <p:blipFill>
          <a:blip r:embed="rId10" cstate="print"/>
          <a:stretch>
            <a:fillRect/>
          </a:stretch>
        </p:blipFill>
        <p:spPr>
          <a:xfrm rot="5400000">
            <a:off x="7766724" y="7751126"/>
            <a:ext cx="2948727" cy="2557509"/>
          </a:xfrm>
          <a:prstGeom prst="rect">
            <a:avLst/>
          </a:prstGeom>
        </p:spPr>
      </p:pic>
      <p:pic>
        <p:nvPicPr>
          <p:cNvPr id="50" name="図 49" descr="E:\卒論\氷晶写真\角板\角板とその他.jpg"/>
          <p:cNvPicPr/>
          <p:nvPr/>
        </p:nvPicPr>
        <p:blipFill>
          <a:blip r:embed="rId11" cstate="print"/>
          <a:srcRect/>
          <a:stretch>
            <a:fillRect/>
          </a:stretch>
        </p:blipFill>
        <p:spPr bwMode="auto">
          <a:xfrm>
            <a:off x="10519845" y="7555518"/>
            <a:ext cx="1860006" cy="1814601"/>
          </a:xfrm>
          <a:prstGeom prst="rect">
            <a:avLst/>
          </a:prstGeom>
          <a:noFill/>
          <a:ln w="9525">
            <a:noFill/>
            <a:miter lim="800000"/>
            <a:headEnd/>
            <a:tailEnd/>
          </a:ln>
        </p:spPr>
      </p:pic>
      <p:pic>
        <p:nvPicPr>
          <p:cNvPr id="51" name="図 50" descr="E:\卒論\氷晶写真\角板\成長.jpg"/>
          <p:cNvPicPr/>
          <p:nvPr/>
        </p:nvPicPr>
        <p:blipFill>
          <a:blip r:embed="rId12" cstate="print"/>
          <a:srcRect/>
          <a:stretch>
            <a:fillRect/>
          </a:stretch>
        </p:blipFill>
        <p:spPr bwMode="auto">
          <a:xfrm>
            <a:off x="12263600" y="7555516"/>
            <a:ext cx="1743755" cy="1757549"/>
          </a:xfrm>
          <a:prstGeom prst="rect">
            <a:avLst/>
          </a:prstGeom>
          <a:noFill/>
          <a:ln w="9525">
            <a:noFill/>
            <a:miter lim="800000"/>
            <a:headEnd/>
            <a:tailEnd/>
          </a:ln>
        </p:spPr>
      </p:pic>
      <p:sp>
        <p:nvSpPr>
          <p:cNvPr id="52" name="テキスト ボックス 51"/>
          <p:cNvSpPr txBox="1"/>
          <p:nvPr/>
        </p:nvSpPr>
        <p:spPr>
          <a:xfrm>
            <a:off x="10636094" y="9483530"/>
            <a:ext cx="3603763" cy="812495"/>
          </a:xfrm>
          <a:prstGeom prst="rect">
            <a:avLst/>
          </a:prstGeom>
          <a:noFill/>
        </p:spPr>
        <p:txBody>
          <a:bodyPr wrap="square" lIns="141705" tIns="70853" rIns="141705" bIns="70853" rtlCol="0">
            <a:spAutoFit/>
          </a:bodyPr>
          <a:lstStyle/>
          <a:p>
            <a:r>
              <a:rPr lang="ja-JP" altLang="en-US" sz="2200" dirty="0">
                <a:solidFill>
                  <a:prstClr val="black"/>
                </a:solidFill>
              </a:rPr>
              <a:t>氷晶成長実験装置と作成した氷晶の例</a:t>
            </a:r>
          </a:p>
        </p:txBody>
      </p:sp>
      <p:pic>
        <p:nvPicPr>
          <p:cNvPr id="26" name="図 25" descr="pressure_dip1.png"/>
          <p:cNvPicPr>
            <a:picLocks noChangeAspect="1"/>
          </p:cNvPicPr>
          <p:nvPr/>
        </p:nvPicPr>
        <p:blipFill>
          <a:blip r:embed="rId13" cstate="print"/>
          <a:stretch>
            <a:fillRect/>
          </a:stretch>
        </p:blipFill>
        <p:spPr>
          <a:xfrm>
            <a:off x="7962335" y="1431234"/>
            <a:ext cx="6451077" cy="4987476"/>
          </a:xfrm>
          <a:prstGeom prst="rect">
            <a:avLst/>
          </a:prstGeom>
        </p:spPr>
      </p:pic>
      <p:sp>
        <p:nvSpPr>
          <p:cNvPr id="27" name="下矢印 26"/>
          <p:cNvSpPr/>
          <p:nvPr/>
        </p:nvSpPr>
        <p:spPr>
          <a:xfrm>
            <a:off x="11566098" y="2338537"/>
            <a:ext cx="116251" cy="453651"/>
          </a:xfrm>
          <a:prstGeom prst="downArrow">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lgn="ctr"/>
            <a:endParaRPr lang="ja-JP" altLang="en-US">
              <a:solidFill>
                <a:prstClr val="white"/>
              </a:solidFill>
            </a:endParaRPr>
          </a:p>
        </p:txBody>
      </p:sp>
      <p:sp>
        <p:nvSpPr>
          <p:cNvPr id="28" name="角丸四角形 27"/>
          <p:cNvSpPr/>
          <p:nvPr/>
        </p:nvSpPr>
        <p:spPr>
          <a:xfrm>
            <a:off x="11449847" y="1658060"/>
            <a:ext cx="348750" cy="45365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pPr algn="ctr"/>
            <a:endParaRPr lang="ja-JP" altLang="en-US">
              <a:solidFill>
                <a:prstClr val="white"/>
              </a:solidFill>
            </a:endParaRPr>
          </a:p>
        </p:txBody>
      </p:sp>
    </p:spTree>
    <p:extLst>
      <p:ext uri="{BB962C8B-B14F-4D97-AF65-F5344CB8AC3E}">
        <p14:creationId xmlns:p14="http://schemas.microsoft.com/office/powerpoint/2010/main" val="120848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タイトル 1"/>
          <p:cNvSpPr>
            <a:spLocks/>
          </p:cNvSpPr>
          <p:nvPr/>
        </p:nvSpPr>
        <p:spPr bwMode="auto">
          <a:xfrm>
            <a:off x="404935" y="140019"/>
            <a:ext cx="13854905" cy="1367670"/>
          </a:xfrm>
          <a:prstGeom prst="rect">
            <a:avLst/>
          </a:prstGeom>
          <a:noFill/>
          <a:ln w="9525">
            <a:noFill/>
            <a:miter lim="800000"/>
            <a:headEnd/>
            <a:tailEnd/>
          </a:ln>
        </p:spPr>
        <p:txBody>
          <a:bodyPr lIns="141705" tIns="70853" rIns="141705" bIns="70853" anchor="ctr"/>
          <a:lstStyle/>
          <a:p>
            <a:pPr fontAlgn="base">
              <a:spcBef>
                <a:spcPct val="0"/>
              </a:spcBef>
              <a:spcAft>
                <a:spcPct val="0"/>
              </a:spcAft>
              <a:defRPr/>
            </a:pPr>
            <a:r>
              <a:rPr lang="ja-JP" altLang="en-US" sz="37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rPr>
              <a:t>岡山大学 </a:t>
            </a:r>
            <a:r>
              <a:rPr lang="ja-JP" altLang="en-US" sz="32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rPr>
              <a:t>環境理工学部 環境デザイン工学科</a:t>
            </a:r>
            <a:endParaRPr lang="en-US" altLang="ja-JP" sz="32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endParaRPr>
          </a:p>
          <a:p>
            <a:pPr fontAlgn="base">
              <a:spcBef>
                <a:spcPct val="0"/>
              </a:spcBef>
              <a:spcAft>
                <a:spcPct val="0"/>
              </a:spcAft>
              <a:defRPr/>
            </a:pPr>
            <a:r>
              <a:rPr lang="ja-JP" altLang="en-US" sz="32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rPr>
              <a:t>   大学院環境生命科学研究科 資源循環学専攻</a:t>
            </a:r>
            <a:endParaRPr lang="ja-JP" altLang="en-US" sz="43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endParaRPr>
          </a:p>
        </p:txBody>
      </p:sp>
      <p:sp>
        <p:nvSpPr>
          <p:cNvPr id="23556" name="Text Box 4"/>
          <p:cNvSpPr txBox="1">
            <a:spLocks noChangeArrowheads="1"/>
          </p:cNvSpPr>
          <p:nvPr/>
        </p:nvSpPr>
        <p:spPr bwMode="auto">
          <a:xfrm>
            <a:off x="9171434" y="1059900"/>
            <a:ext cx="4986192" cy="490957"/>
          </a:xfrm>
          <a:prstGeom prst="rect">
            <a:avLst/>
          </a:prstGeom>
          <a:noFill/>
          <a:ln w="9525">
            <a:noFill/>
            <a:miter lim="800000"/>
            <a:headEnd/>
            <a:tailEnd/>
          </a:ln>
          <a:effectLst/>
        </p:spPr>
        <p:txBody>
          <a:bodyPr wrap="square" lIns="141705" tIns="70853" rIns="141705" bIns="70853">
            <a:spAutoFit/>
          </a:bodyPr>
          <a:lstStyle/>
          <a:p>
            <a:pPr algn="r" fontAlgn="base">
              <a:lnSpc>
                <a:spcPct val="70000"/>
              </a:lnSpc>
              <a:spcBef>
                <a:spcPct val="50000"/>
              </a:spcBef>
              <a:spcAft>
                <a:spcPct val="0"/>
              </a:spcAft>
              <a:defRPr/>
            </a:pPr>
            <a:r>
              <a:rPr lang="ja-JP" altLang="en-US" sz="32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rPr>
              <a:t>准教授　岩田　徹</a:t>
            </a:r>
          </a:p>
        </p:txBody>
      </p:sp>
      <p:grpSp>
        <p:nvGrpSpPr>
          <p:cNvPr id="3077" name="Group 5"/>
          <p:cNvGrpSpPr>
            <a:grpSpLocks/>
          </p:cNvGrpSpPr>
          <p:nvPr/>
        </p:nvGrpSpPr>
        <p:grpSpPr bwMode="auto">
          <a:xfrm>
            <a:off x="404935" y="1997752"/>
            <a:ext cx="5697273" cy="7598449"/>
            <a:chOff x="158" y="799"/>
            <a:chExt cx="2223" cy="3039"/>
          </a:xfrm>
        </p:grpSpPr>
        <p:sp>
          <p:nvSpPr>
            <p:cNvPr id="3098" name="AutoShape 6"/>
            <p:cNvSpPr>
              <a:spLocks noChangeArrowheads="1"/>
            </p:cNvSpPr>
            <p:nvPr/>
          </p:nvSpPr>
          <p:spPr bwMode="auto">
            <a:xfrm>
              <a:off x="158" y="799"/>
              <a:ext cx="2223" cy="3039"/>
            </a:xfrm>
            <a:prstGeom prst="roundRect">
              <a:avLst>
                <a:gd name="adj" fmla="val 4769"/>
              </a:avLst>
            </a:prstGeom>
            <a:solidFill>
              <a:srgbClr val="CCFFFF">
                <a:alpha val="50195"/>
              </a:srgbClr>
            </a:solidFill>
            <a:ln w="31750">
              <a:solidFill>
                <a:srgbClr val="99CCFF"/>
              </a:solidFill>
              <a:round/>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a:solidFill>
                  <a:srgbClr val="000000"/>
                </a:solidFill>
              </a:endParaRPr>
            </a:p>
          </p:txBody>
        </p:sp>
        <p:sp>
          <p:nvSpPr>
            <p:cNvPr id="3099" name="Rectangle 7"/>
            <p:cNvSpPr>
              <a:spLocks noChangeArrowheads="1"/>
            </p:cNvSpPr>
            <p:nvPr/>
          </p:nvSpPr>
          <p:spPr bwMode="auto">
            <a:xfrm>
              <a:off x="249" y="837"/>
              <a:ext cx="2086" cy="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10000"/>
                </a:lnSpc>
                <a:spcBef>
                  <a:spcPct val="0"/>
                </a:spcBef>
                <a:spcAft>
                  <a:spcPct val="0"/>
                </a:spcAft>
                <a:buFont typeface="Wingdings" panose="05000000000000000000" pitchFamily="2" charset="2"/>
                <a:buChar char="l"/>
              </a:pPr>
              <a:r>
                <a:rPr lang="ja-JP" altLang="en-US" sz="2200" dirty="0">
                  <a:solidFill>
                    <a:srgbClr val="333399"/>
                  </a:solidFill>
                </a:rPr>
                <a:t>　地球温暖化が進行している。</a:t>
              </a:r>
            </a:p>
            <a:p>
              <a:pPr eaLnBrk="1" fontAlgn="base" hangingPunct="1">
                <a:lnSpc>
                  <a:spcPct val="110000"/>
                </a:lnSpc>
                <a:spcBef>
                  <a:spcPct val="0"/>
                </a:spcBef>
                <a:spcAft>
                  <a:spcPct val="0"/>
                </a:spcAft>
                <a:buFont typeface="Wingdings" panose="05000000000000000000" pitchFamily="2" charset="2"/>
                <a:buChar char="l"/>
              </a:pPr>
              <a:r>
                <a:rPr lang="ja-JP" altLang="en-US" sz="2200" dirty="0">
                  <a:solidFill>
                    <a:srgbClr val="333399"/>
                  </a:solidFill>
                </a:rPr>
                <a:t>　</a:t>
              </a:r>
              <a:r>
                <a:rPr lang="en-US" altLang="ja-JP" sz="2200" dirty="0">
                  <a:solidFill>
                    <a:srgbClr val="333399"/>
                  </a:solidFill>
                </a:rPr>
                <a:t>CO</a:t>
              </a:r>
              <a:r>
                <a:rPr lang="en-US" altLang="ja-JP" sz="2200" baseline="-25000" dirty="0">
                  <a:solidFill>
                    <a:srgbClr val="333399"/>
                  </a:solidFill>
                </a:rPr>
                <a:t>2</a:t>
              </a:r>
              <a:r>
                <a:rPr lang="ja-JP" altLang="en-US" sz="2200" dirty="0">
                  <a:solidFill>
                    <a:srgbClr val="333399"/>
                  </a:solidFill>
                </a:rPr>
                <a:t>などの温室効果ガス濃度の上昇が原因である可能性が極めて高い。</a:t>
              </a:r>
            </a:p>
            <a:p>
              <a:pPr eaLnBrk="1" fontAlgn="base" hangingPunct="1">
                <a:lnSpc>
                  <a:spcPct val="110000"/>
                </a:lnSpc>
                <a:spcBef>
                  <a:spcPct val="0"/>
                </a:spcBef>
                <a:spcAft>
                  <a:spcPct val="0"/>
                </a:spcAft>
                <a:buFont typeface="Wingdings" panose="05000000000000000000" pitchFamily="2" charset="2"/>
                <a:buChar char="l"/>
              </a:pPr>
              <a:r>
                <a:rPr lang="ja-JP" altLang="en-US" sz="2200" dirty="0">
                  <a:solidFill>
                    <a:srgbClr val="333399"/>
                  </a:solidFill>
                </a:rPr>
                <a:t>　我々人類は、地球がこれらのガスをどんなメカニズムでどれくらい、吸収あるいは放出しているのかを知る必要がある。</a:t>
              </a:r>
            </a:p>
          </p:txBody>
        </p:sp>
        <p:grpSp>
          <p:nvGrpSpPr>
            <p:cNvPr id="3100" name="Group 8"/>
            <p:cNvGrpSpPr>
              <a:grpSpLocks/>
            </p:cNvGrpSpPr>
            <p:nvPr/>
          </p:nvGrpSpPr>
          <p:grpSpPr bwMode="auto">
            <a:xfrm>
              <a:off x="431" y="1847"/>
              <a:ext cx="1723" cy="941"/>
              <a:chOff x="204" y="2024"/>
              <a:chExt cx="1723" cy="941"/>
            </a:xfrm>
          </p:grpSpPr>
          <p:pic>
            <p:nvPicPr>
              <p:cNvPr id="3104"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4" y="2024"/>
                <a:ext cx="1723"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5" name="Text Box 10"/>
              <p:cNvSpPr txBox="1">
                <a:spLocks noChangeArrowheads="1"/>
              </p:cNvSpPr>
              <p:nvPr/>
            </p:nvSpPr>
            <p:spPr bwMode="auto">
              <a:xfrm>
                <a:off x="431" y="2069"/>
                <a:ext cx="1406" cy="11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1300">
                    <a:solidFill>
                      <a:srgbClr val="000000"/>
                    </a:solidFill>
                  </a:rPr>
                  <a:t>過去</a:t>
                </a:r>
                <a:r>
                  <a:rPr lang="en-US" altLang="ja-JP" sz="1300">
                    <a:solidFill>
                      <a:srgbClr val="000000"/>
                    </a:solidFill>
                  </a:rPr>
                  <a:t>1000</a:t>
                </a:r>
                <a:r>
                  <a:rPr lang="ja-JP" altLang="en-US" sz="1300">
                    <a:solidFill>
                      <a:srgbClr val="000000"/>
                    </a:solidFill>
                  </a:rPr>
                  <a:t>年間の地球の平均気温の推移</a:t>
                </a:r>
              </a:p>
            </p:txBody>
          </p:sp>
        </p:grpSp>
        <p:grpSp>
          <p:nvGrpSpPr>
            <p:cNvPr id="3101" name="Group 11"/>
            <p:cNvGrpSpPr>
              <a:grpSpLocks/>
            </p:cNvGrpSpPr>
            <p:nvPr/>
          </p:nvGrpSpPr>
          <p:grpSpPr bwMode="auto">
            <a:xfrm>
              <a:off x="430" y="2769"/>
              <a:ext cx="1724" cy="1021"/>
              <a:chOff x="431" y="3203"/>
              <a:chExt cx="1587" cy="1021"/>
            </a:xfrm>
          </p:grpSpPr>
          <p:pic>
            <p:nvPicPr>
              <p:cNvPr id="3102"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1" y="3203"/>
                <a:ext cx="1587" cy="1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3" name="Text Box 13"/>
              <p:cNvSpPr txBox="1">
                <a:spLocks noChangeArrowheads="1"/>
              </p:cNvSpPr>
              <p:nvPr/>
            </p:nvSpPr>
            <p:spPr bwMode="auto">
              <a:xfrm>
                <a:off x="702" y="3339"/>
                <a:ext cx="953"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1300">
                    <a:solidFill>
                      <a:srgbClr val="000000"/>
                    </a:solidFill>
                  </a:rPr>
                  <a:t>過去</a:t>
                </a:r>
                <a:r>
                  <a:rPr lang="en-US" altLang="ja-JP" sz="1300">
                    <a:solidFill>
                      <a:srgbClr val="000000"/>
                    </a:solidFill>
                  </a:rPr>
                  <a:t>2000</a:t>
                </a:r>
                <a:r>
                  <a:rPr lang="ja-JP" altLang="en-US" sz="1300">
                    <a:solidFill>
                      <a:srgbClr val="000000"/>
                    </a:solidFill>
                  </a:rPr>
                  <a:t>年間の大気中の二酸化炭素、メタン、亜酸化窒素の濃度</a:t>
                </a:r>
              </a:p>
            </p:txBody>
          </p:sp>
        </p:grpSp>
      </p:grpSp>
      <p:grpSp>
        <p:nvGrpSpPr>
          <p:cNvPr id="3078" name="Group 14"/>
          <p:cNvGrpSpPr>
            <a:grpSpLocks/>
          </p:cNvGrpSpPr>
          <p:nvPr/>
        </p:nvGrpSpPr>
        <p:grpSpPr bwMode="auto">
          <a:xfrm>
            <a:off x="6322616" y="1997750"/>
            <a:ext cx="8137130" cy="7595949"/>
            <a:chOff x="2472" y="981"/>
            <a:chExt cx="3175" cy="3038"/>
          </a:xfrm>
        </p:grpSpPr>
        <p:sp>
          <p:nvSpPr>
            <p:cNvPr id="3081" name="Rectangle 15"/>
            <p:cNvSpPr>
              <a:spLocks noChangeArrowheads="1"/>
            </p:cNvSpPr>
            <p:nvPr/>
          </p:nvSpPr>
          <p:spPr bwMode="auto">
            <a:xfrm>
              <a:off x="2472" y="981"/>
              <a:ext cx="3174" cy="3038"/>
            </a:xfrm>
            <a:prstGeom prst="rect">
              <a:avLst/>
            </a:prstGeom>
            <a:solidFill>
              <a:srgbClr val="CCFFCC">
                <a:alpha val="50195"/>
              </a:srgbClr>
            </a:solidFill>
            <a:ln w="38100">
              <a:solidFill>
                <a:srgbClr val="99CC00"/>
              </a:solidFill>
              <a:miter lim="800000"/>
              <a:headEnd/>
              <a:tailEnd/>
            </a:ln>
          </p:spPr>
          <p:txBody>
            <a:bodyPr wrap="none" anchor="ct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pPr>
              <a:endParaRPr lang="ja-JP" altLang="en-US">
                <a:solidFill>
                  <a:srgbClr val="000000"/>
                </a:solidFill>
              </a:endParaRPr>
            </a:p>
          </p:txBody>
        </p:sp>
        <p:sp>
          <p:nvSpPr>
            <p:cNvPr id="3082" name="Rectangle 16"/>
            <p:cNvSpPr>
              <a:spLocks noChangeArrowheads="1"/>
            </p:cNvSpPr>
            <p:nvPr/>
          </p:nvSpPr>
          <p:spPr bwMode="auto">
            <a:xfrm>
              <a:off x="4068" y="2570"/>
              <a:ext cx="1579" cy="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20000"/>
                </a:lnSpc>
                <a:spcBef>
                  <a:spcPct val="30000"/>
                </a:spcBef>
                <a:spcAft>
                  <a:spcPct val="0"/>
                </a:spcAft>
              </a:pPr>
              <a:r>
                <a:rPr lang="ja-JP" altLang="en-US" sz="1400" dirty="0">
                  <a:solidFill>
                    <a:srgbClr val="000000"/>
                  </a:solidFill>
                  <a:latin typeface="Verdana" panose="020B0604030504040204" pitchFamily="34" charset="0"/>
                  <a:ea typeface="ＭＳ Ｐ明朝" panose="02020600040205080304" pitchFamily="18" charset="-128"/>
                </a:rPr>
                <a:t>　　　　　は、地球表面の７割を占める。海域による水温や生物分布の違いによって、</a:t>
              </a:r>
              <a:r>
                <a:rPr lang="en-US" altLang="ja-JP" sz="1400" dirty="0">
                  <a:solidFill>
                    <a:srgbClr val="000000"/>
                  </a:solidFill>
                  <a:latin typeface="Verdana" panose="020B0604030504040204" pitchFamily="34" charset="0"/>
                  <a:ea typeface="ＭＳ Ｐ明朝" panose="02020600040205080304" pitchFamily="18" charset="-128"/>
                </a:rPr>
                <a:t>CO</a:t>
              </a:r>
              <a:r>
                <a:rPr lang="en-US" altLang="ja-JP" sz="1400" baseline="-25000" dirty="0">
                  <a:solidFill>
                    <a:srgbClr val="000000"/>
                  </a:solidFill>
                  <a:latin typeface="Verdana" panose="020B0604030504040204" pitchFamily="34" charset="0"/>
                  <a:ea typeface="ＭＳ Ｐ明朝" panose="02020600040205080304" pitchFamily="18" charset="-128"/>
                </a:rPr>
                <a:t>2</a:t>
              </a:r>
              <a:r>
                <a:rPr lang="ja-JP" altLang="en-US" sz="1400" dirty="0">
                  <a:solidFill>
                    <a:srgbClr val="000000"/>
                  </a:solidFill>
                  <a:latin typeface="Verdana" panose="020B0604030504040204" pitchFamily="34" charset="0"/>
                  <a:ea typeface="ＭＳ Ｐ明朝" panose="02020600040205080304" pitchFamily="18" charset="-128"/>
                </a:rPr>
                <a:t>の吸収能力は大きく異なっている。海洋は</a:t>
              </a:r>
              <a:r>
                <a:rPr lang="en-US" altLang="ja-JP" sz="1400" dirty="0">
                  <a:solidFill>
                    <a:srgbClr val="000000"/>
                  </a:solidFill>
                  <a:latin typeface="Verdana" panose="020B0604030504040204" pitchFamily="34" charset="0"/>
                  <a:ea typeface="ＭＳ Ｐ明朝" panose="02020600040205080304" pitchFamily="18" charset="-128"/>
                </a:rPr>
                <a:t>CO</a:t>
              </a:r>
              <a:r>
                <a:rPr lang="en-US" altLang="ja-JP" sz="1400" baseline="-25000" dirty="0">
                  <a:solidFill>
                    <a:srgbClr val="000000"/>
                  </a:solidFill>
                  <a:latin typeface="Verdana" panose="020B0604030504040204" pitchFamily="34" charset="0"/>
                  <a:ea typeface="ＭＳ Ｐ明朝" panose="02020600040205080304" pitchFamily="18" charset="-128"/>
                </a:rPr>
                <a:t>2</a:t>
              </a:r>
              <a:r>
                <a:rPr lang="ja-JP" altLang="en-US" sz="1400" dirty="0">
                  <a:solidFill>
                    <a:srgbClr val="000000"/>
                  </a:solidFill>
                  <a:latin typeface="Verdana" panose="020B0604030504040204" pitchFamily="34" charset="0"/>
                  <a:ea typeface="ＭＳ Ｐ明朝" panose="02020600040205080304" pitchFamily="18" charset="-128"/>
                </a:rPr>
                <a:t>をはじめとしたガス成分をどのように吸収・放出しているのだろう？</a:t>
              </a:r>
            </a:p>
          </p:txBody>
        </p:sp>
        <p:pic>
          <p:nvPicPr>
            <p:cNvPr id="308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2" y="996"/>
              <a:ext cx="1587"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4" name="Picture 18" descr="IMG_0066"/>
            <p:cNvPicPr>
              <a:picLocks noChangeAspect="1" noChangeArrowheads="1"/>
            </p:cNvPicPr>
            <p:nvPr/>
          </p:nvPicPr>
          <p:blipFill>
            <a:blip r:embed="rId6" cstate="print">
              <a:extLst>
                <a:ext uri="{28A0092B-C50C-407E-A947-70E740481C1C}">
                  <a14:useLocalDpi xmlns:a14="http://schemas.microsoft.com/office/drawing/2010/main" val="0"/>
                </a:ext>
              </a:extLst>
            </a:blip>
            <a:srcRect t="8504" b="28084"/>
            <a:stretch>
              <a:fillRect/>
            </a:stretch>
          </p:blipFill>
          <p:spPr bwMode="auto">
            <a:xfrm>
              <a:off x="4064" y="1763"/>
              <a:ext cx="1573"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5" name="Group 19"/>
            <p:cNvGrpSpPr>
              <a:grpSpLocks/>
            </p:cNvGrpSpPr>
            <p:nvPr/>
          </p:nvGrpSpPr>
          <p:grpSpPr bwMode="auto">
            <a:xfrm>
              <a:off x="4079" y="3264"/>
              <a:ext cx="1553" cy="749"/>
              <a:chOff x="3923" y="3475"/>
              <a:chExt cx="1553" cy="749"/>
            </a:xfrm>
          </p:grpSpPr>
          <p:pic>
            <p:nvPicPr>
              <p:cNvPr id="3096" name="Picture 3" descr="C:\Documents and Settings\S.Kikkawa\デスクトップ\aqua_orbi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23" y="3475"/>
                <a:ext cx="735"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7" name="Picture 3" descr="C:\Documents and Settings\S.Kikkawa\デスクトップ\tiffasia\A2004209.250m.NDVI.black.png"/>
              <p:cNvPicPr>
                <a:picLocks noChangeAspect="1" noChangeArrowheads="1"/>
              </p:cNvPicPr>
              <p:nvPr/>
            </p:nvPicPr>
            <p:blipFill>
              <a:blip r:embed="rId8" cstate="print">
                <a:extLst>
                  <a:ext uri="{28A0092B-C50C-407E-A947-70E740481C1C}">
                    <a14:useLocalDpi xmlns:a14="http://schemas.microsoft.com/office/drawing/2010/main" val="0"/>
                  </a:ext>
                </a:extLst>
              </a:blip>
              <a:srcRect l="3337" r="3691"/>
              <a:stretch>
                <a:fillRect/>
              </a:stretch>
            </p:blipFill>
            <p:spPr bwMode="auto">
              <a:xfrm>
                <a:off x="4653" y="3475"/>
                <a:ext cx="823"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086" name="Group 22"/>
            <p:cNvGrpSpPr>
              <a:grpSpLocks/>
            </p:cNvGrpSpPr>
            <p:nvPr/>
          </p:nvGrpSpPr>
          <p:grpSpPr bwMode="auto">
            <a:xfrm>
              <a:off x="2487" y="2523"/>
              <a:ext cx="1558" cy="749"/>
              <a:chOff x="2638" y="2659"/>
              <a:chExt cx="1558" cy="749"/>
            </a:xfrm>
          </p:grpSpPr>
          <p:pic>
            <p:nvPicPr>
              <p:cNvPr id="3094" name="Picture 2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98" y="2659"/>
                <a:ext cx="998" cy="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95" name="Picture 2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38" y="2659"/>
                <a:ext cx="562"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87" name="Text Box 25"/>
            <p:cNvSpPr txBox="1">
              <a:spLocks noChangeArrowheads="1"/>
            </p:cNvSpPr>
            <p:nvPr/>
          </p:nvSpPr>
          <p:spPr bwMode="auto">
            <a:xfrm>
              <a:off x="4079" y="1016"/>
              <a:ext cx="3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a:solidFill>
                    <a:srgbClr val="000000"/>
                  </a:solidFill>
                </a:rPr>
                <a:t>森林</a:t>
              </a:r>
            </a:p>
          </p:txBody>
        </p:sp>
        <p:sp>
          <p:nvSpPr>
            <p:cNvPr id="3088" name="Text Box 26"/>
            <p:cNvSpPr txBox="1">
              <a:spLocks noChangeArrowheads="1"/>
            </p:cNvSpPr>
            <p:nvPr/>
          </p:nvSpPr>
          <p:spPr bwMode="auto">
            <a:xfrm>
              <a:off x="2567" y="1797"/>
              <a:ext cx="464"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dirty="0">
                  <a:solidFill>
                    <a:srgbClr val="000000"/>
                  </a:solidFill>
                </a:rPr>
                <a:t>農耕地</a:t>
              </a:r>
            </a:p>
          </p:txBody>
        </p:sp>
        <p:sp>
          <p:nvSpPr>
            <p:cNvPr id="3089" name="Text Box 27"/>
            <p:cNvSpPr txBox="1">
              <a:spLocks noChangeArrowheads="1"/>
            </p:cNvSpPr>
            <p:nvPr/>
          </p:nvSpPr>
          <p:spPr bwMode="auto">
            <a:xfrm>
              <a:off x="4079" y="2548"/>
              <a:ext cx="318"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a:solidFill>
                    <a:srgbClr val="000000"/>
                  </a:solidFill>
                </a:rPr>
                <a:t>海洋</a:t>
              </a:r>
            </a:p>
          </p:txBody>
        </p:sp>
        <p:sp>
          <p:nvSpPr>
            <p:cNvPr id="3090" name="Text Box 28"/>
            <p:cNvSpPr txBox="1">
              <a:spLocks noChangeArrowheads="1"/>
            </p:cNvSpPr>
            <p:nvPr/>
          </p:nvSpPr>
          <p:spPr bwMode="auto">
            <a:xfrm>
              <a:off x="2543" y="3303"/>
              <a:ext cx="681" cy="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dirty="0">
                  <a:solidFill>
                    <a:srgbClr val="000000"/>
                  </a:solidFill>
                </a:rPr>
                <a:t>人工衛星</a:t>
              </a:r>
            </a:p>
          </p:txBody>
        </p:sp>
        <p:sp>
          <p:nvSpPr>
            <p:cNvPr id="3091" name="Rectangle 29"/>
            <p:cNvSpPr>
              <a:spLocks noChangeArrowheads="1"/>
            </p:cNvSpPr>
            <p:nvPr/>
          </p:nvSpPr>
          <p:spPr bwMode="auto">
            <a:xfrm>
              <a:off x="4070" y="1041"/>
              <a:ext cx="1542"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20000"/>
                </a:lnSpc>
                <a:spcBef>
                  <a:spcPct val="30000"/>
                </a:spcBef>
                <a:spcAft>
                  <a:spcPct val="0"/>
                </a:spcAft>
              </a:pPr>
              <a:r>
                <a:rPr lang="ja-JP" altLang="en-US" sz="1400" dirty="0">
                  <a:solidFill>
                    <a:srgbClr val="000000"/>
                  </a:solidFill>
                  <a:latin typeface="Verdana" panose="020B0604030504040204" pitchFamily="34" charset="0"/>
                  <a:ea typeface="ＭＳ Ｐ明朝" panose="02020600040205080304" pitchFamily="18" charset="-128"/>
                </a:rPr>
                <a:t>　　　　　は、世界の陸地の半分、日本の国土の</a:t>
              </a:r>
              <a:r>
                <a:rPr lang="en-US" altLang="ja-JP" sz="1400" dirty="0">
                  <a:solidFill>
                    <a:srgbClr val="000000"/>
                  </a:solidFill>
                  <a:latin typeface="Verdana" panose="020B0604030504040204" pitchFamily="34" charset="0"/>
                  <a:ea typeface="ＭＳ Ｐ明朝" panose="02020600040205080304" pitchFamily="18" charset="-128"/>
                </a:rPr>
                <a:t>70</a:t>
              </a:r>
              <a:r>
                <a:rPr lang="ja-JP" altLang="en-US" sz="1400" dirty="0">
                  <a:solidFill>
                    <a:srgbClr val="000000"/>
                  </a:solidFill>
                  <a:latin typeface="Verdana" panose="020B0604030504040204" pitchFamily="34" charset="0"/>
                  <a:ea typeface="ＭＳ Ｐ明朝" panose="02020600040205080304" pitchFamily="18" charset="-128"/>
                </a:rPr>
                <a:t>％を占める。樹齢、樹種、気候帯によって</a:t>
              </a:r>
              <a:r>
                <a:rPr lang="en-US" altLang="ja-JP" sz="1400" dirty="0">
                  <a:solidFill>
                    <a:srgbClr val="000000"/>
                  </a:solidFill>
                  <a:latin typeface="Verdana" panose="020B0604030504040204" pitchFamily="34" charset="0"/>
                  <a:ea typeface="ＭＳ Ｐ明朝" panose="02020600040205080304" pitchFamily="18" charset="-128"/>
                </a:rPr>
                <a:t>CO</a:t>
              </a:r>
              <a:r>
                <a:rPr lang="en-US" altLang="ja-JP" sz="1400" baseline="-25000" dirty="0">
                  <a:solidFill>
                    <a:srgbClr val="000000"/>
                  </a:solidFill>
                  <a:latin typeface="Verdana" panose="020B0604030504040204" pitchFamily="34" charset="0"/>
                  <a:ea typeface="ＭＳ Ｐ明朝" panose="02020600040205080304" pitchFamily="18" charset="-128"/>
                </a:rPr>
                <a:t>2</a:t>
              </a:r>
              <a:r>
                <a:rPr lang="ja-JP" altLang="en-US" sz="1400" dirty="0">
                  <a:solidFill>
                    <a:srgbClr val="000000"/>
                  </a:solidFill>
                  <a:latin typeface="Verdana" panose="020B0604030504040204" pitchFamily="34" charset="0"/>
                  <a:ea typeface="ＭＳ Ｐ明朝" panose="02020600040205080304" pitchFamily="18" charset="-128"/>
                </a:rPr>
                <a:t>を吸収・放出するメカニズムは大きく異なる。どこで、どのように</a:t>
              </a:r>
              <a:r>
                <a:rPr lang="en-US" altLang="ja-JP" sz="1400" dirty="0">
                  <a:solidFill>
                    <a:srgbClr val="000000"/>
                  </a:solidFill>
                  <a:latin typeface="Verdana" panose="020B0604030504040204" pitchFamily="34" charset="0"/>
                  <a:ea typeface="ＭＳ Ｐ明朝" panose="02020600040205080304" pitchFamily="18" charset="-128"/>
                </a:rPr>
                <a:t>CO</a:t>
              </a:r>
              <a:r>
                <a:rPr lang="en-US" altLang="ja-JP" sz="1400" baseline="-25000" dirty="0">
                  <a:solidFill>
                    <a:srgbClr val="000000"/>
                  </a:solidFill>
                  <a:latin typeface="Verdana" panose="020B0604030504040204" pitchFamily="34" charset="0"/>
                  <a:ea typeface="ＭＳ Ｐ明朝" panose="02020600040205080304" pitchFamily="18" charset="-128"/>
                </a:rPr>
                <a:t>2</a:t>
              </a:r>
              <a:r>
                <a:rPr lang="ja-JP" altLang="en-US" sz="1400" dirty="0">
                  <a:solidFill>
                    <a:srgbClr val="000000"/>
                  </a:solidFill>
                  <a:latin typeface="Verdana" panose="020B0604030504040204" pitchFamily="34" charset="0"/>
                  <a:ea typeface="ＭＳ Ｐ明朝" panose="02020600040205080304" pitchFamily="18" charset="-128"/>
                </a:rPr>
                <a:t>は交換されるのだろうか？</a:t>
              </a:r>
            </a:p>
          </p:txBody>
        </p:sp>
        <p:sp>
          <p:nvSpPr>
            <p:cNvPr id="3092" name="Rectangle 30"/>
            <p:cNvSpPr>
              <a:spLocks noChangeArrowheads="1"/>
            </p:cNvSpPr>
            <p:nvPr/>
          </p:nvSpPr>
          <p:spPr bwMode="auto">
            <a:xfrm>
              <a:off x="2522" y="1842"/>
              <a:ext cx="1530"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20000"/>
                </a:lnSpc>
                <a:spcBef>
                  <a:spcPct val="30000"/>
                </a:spcBef>
                <a:spcAft>
                  <a:spcPct val="0"/>
                </a:spcAft>
              </a:pPr>
              <a:r>
                <a:rPr lang="ja-JP" altLang="en-US" sz="1400" dirty="0">
                  <a:solidFill>
                    <a:srgbClr val="000000"/>
                  </a:solidFill>
                  <a:latin typeface="Verdana" panose="020B0604030504040204" pitchFamily="34" charset="0"/>
                  <a:ea typeface="ＭＳ Ｐ明朝" panose="02020600040205080304" pitchFamily="18" charset="-128"/>
                </a:rPr>
                <a:t>　　　　　　　　　は、食糧生産だけでなく、地球の温室効果ガスの放出・吸収に対して重要な役割を担っている。温暖化によって農作物の吸収・放出する温室効果ガスの量はどのように変化していくのだろう？</a:t>
              </a:r>
            </a:p>
          </p:txBody>
        </p:sp>
        <p:sp>
          <p:nvSpPr>
            <p:cNvPr id="3093" name="Rectangle 31"/>
            <p:cNvSpPr>
              <a:spLocks noChangeArrowheads="1"/>
            </p:cNvSpPr>
            <p:nvPr/>
          </p:nvSpPr>
          <p:spPr bwMode="auto">
            <a:xfrm>
              <a:off x="2522" y="3341"/>
              <a:ext cx="1593" cy="5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20000"/>
                </a:lnSpc>
                <a:spcBef>
                  <a:spcPct val="30000"/>
                </a:spcBef>
                <a:spcAft>
                  <a:spcPct val="0"/>
                </a:spcAft>
              </a:pPr>
              <a:r>
                <a:rPr lang="ja-JP" altLang="en-US" sz="1400" dirty="0">
                  <a:solidFill>
                    <a:srgbClr val="000000"/>
                  </a:solidFill>
                  <a:latin typeface="Verdana" panose="020B0604030504040204" pitchFamily="34" charset="0"/>
                  <a:ea typeface="ＭＳ Ｐ明朝" panose="02020600040205080304" pitchFamily="18" charset="-128"/>
                </a:rPr>
                <a:t>　　　　　　　　　　　は、近年最も技術開発が進んだ分野である。地球表面の様々な情報を、宇宙からひと目で得ることができるようになった。地球のどのような場所で</a:t>
              </a:r>
              <a:r>
                <a:rPr lang="en-US" altLang="ja-JP" sz="1400" dirty="0">
                  <a:solidFill>
                    <a:srgbClr val="000000"/>
                  </a:solidFill>
                  <a:latin typeface="Verdana" panose="020B0604030504040204" pitchFamily="34" charset="0"/>
                  <a:ea typeface="ＭＳ Ｐ明朝" panose="02020600040205080304" pitchFamily="18" charset="-128"/>
                </a:rPr>
                <a:t>CO</a:t>
              </a:r>
              <a:r>
                <a:rPr lang="en-US" altLang="ja-JP" sz="1400" baseline="-25000" dirty="0">
                  <a:solidFill>
                    <a:srgbClr val="000000"/>
                  </a:solidFill>
                  <a:latin typeface="Verdana" panose="020B0604030504040204" pitchFamily="34" charset="0"/>
                  <a:ea typeface="ＭＳ Ｐ明朝" panose="02020600040205080304" pitchFamily="18" charset="-128"/>
                </a:rPr>
                <a:t>2</a:t>
              </a:r>
              <a:r>
                <a:rPr lang="ja-JP" altLang="en-US" sz="1400" dirty="0">
                  <a:solidFill>
                    <a:srgbClr val="000000"/>
                  </a:solidFill>
                  <a:latin typeface="Verdana" panose="020B0604030504040204" pitchFamily="34" charset="0"/>
                  <a:ea typeface="ＭＳ Ｐ明朝" panose="02020600040205080304" pitchFamily="18" charset="-128"/>
                </a:rPr>
                <a:t>は吸収され、植生はどう変化してきたのだろう？</a:t>
              </a:r>
            </a:p>
          </p:txBody>
        </p:sp>
      </p:grpSp>
      <p:sp>
        <p:nvSpPr>
          <p:cNvPr id="3079" name="Rectangle 32"/>
          <p:cNvSpPr>
            <a:spLocks noChangeArrowheads="1"/>
          </p:cNvSpPr>
          <p:nvPr/>
        </p:nvSpPr>
        <p:spPr bwMode="auto">
          <a:xfrm>
            <a:off x="404934" y="9593452"/>
            <a:ext cx="14067626" cy="955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41705" tIns="70853" rIns="141705" bIns="70853" anchor="ctr">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lnSpc>
                <a:spcPct val="120000"/>
              </a:lnSpc>
              <a:spcBef>
                <a:spcPct val="0"/>
              </a:spcBef>
              <a:spcAft>
                <a:spcPct val="0"/>
              </a:spcAft>
            </a:pPr>
            <a:r>
              <a:rPr lang="ja-JP" altLang="en-US" sz="2200" b="1" dirty="0">
                <a:solidFill>
                  <a:srgbClr val="FF0000"/>
                </a:solidFill>
              </a:rPr>
              <a:t>炭素循環という巨視的・自然科学的視点</a:t>
            </a:r>
            <a:r>
              <a:rPr lang="ja-JP" altLang="en-US" sz="2200" dirty="0">
                <a:solidFill>
                  <a:srgbClr val="000000"/>
                </a:solidFill>
              </a:rPr>
              <a:t>と，人間の</a:t>
            </a:r>
            <a:r>
              <a:rPr lang="ja-JP" altLang="en-US" sz="2200" b="1" dirty="0">
                <a:solidFill>
                  <a:srgbClr val="FF0000"/>
                </a:solidFill>
              </a:rPr>
              <a:t>エネルギー消費という歴史的・社会科学的視点</a:t>
            </a:r>
            <a:r>
              <a:rPr lang="ja-JP" altLang="en-US" sz="2200" dirty="0">
                <a:solidFill>
                  <a:srgbClr val="000000"/>
                </a:solidFill>
              </a:rPr>
              <a:t>から，人類文明の来し方・行く末を俯瞰し</a:t>
            </a:r>
            <a:r>
              <a:rPr lang="ja-JP" altLang="en-US" sz="2200" b="1" dirty="0">
                <a:solidFill>
                  <a:srgbClr val="2D2D8A"/>
                </a:solidFill>
              </a:rPr>
              <a:t>，自然環境と人間社会のあるべき関係</a:t>
            </a:r>
            <a:r>
              <a:rPr lang="ja-JP" altLang="en-US" sz="2200" dirty="0">
                <a:solidFill>
                  <a:srgbClr val="000000"/>
                </a:solidFill>
              </a:rPr>
              <a:t>を一緒に考えてゆきます。 </a:t>
            </a:r>
          </a:p>
        </p:txBody>
      </p:sp>
      <p:sp>
        <p:nvSpPr>
          <p:cNvPr id="3080" name="Text Box 33"/>
          <p:cNvSpPr txBox="1">
            <a:spLocks noChangeArrowheads="1"/>
          </p:cNvSpPr>
          <p:nvPr/>
        </p:nvSpPr>
        <p:spPr bwMode="auto">
          <a:xfrm>
            <a:off x="173557" y="1400138"/>
            <a:ext cx="9881286" cy="523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1705" tIns="70853" rIns="141705" bIns="70853">
            <a:spAutoFit/>
          </a:bodyPr>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50000"/>
              </a:spcBef>
              <a:spcAft>
                <a:spcPct val="0"/>
              </a:spcAft>
            </a:pPr>
            <a:r>
              <a:rPr lang="ja-JP" altLang="en-US" sz="2500" dirty="0">
                <a:solidFill>
                  <a:srgbClr val="000000"/>
                </a:solidFill>
              </a:rPr>
              <a:t>温室効果ガスの地表面や海洋との交換に関する研究を実施しています。</a:t>
            </a:r>
          </a:p>
        </p:txBody>
      </p:sp>
      <p:sp>
        <p:nvSpPr>
          <p:cNvPr id="35" name="タイトル 1"/>
          <p:cNvSpPr>
            <a:spLocks/>
          </p:cNvSpPr>
          <p:nvPr/>
        </p:nvSpPr>
        <p:spPr bwMode="auto">
          <a:xfrm>
            <a:off x="9216251" y="183698"/>
            <a:ext cx="4998768" cy="828457"/>
          </a:xfrm>
          <a:prstGeom prst="rect">
            <a:avLst/>
          </a:prstGeom>
          <a:noFill/>
          <a:ln w="9525">
            <a:noFill/>
            <a:miter lim="800000"/>
            <a:headEnd/>
            <a:tailEnd/>
          </a:ln>
        </p:spPr>
        <p:txBody>
          <a:bodyPr lIns="141705" tIns="70853" rIns="141705" bIns="70853" anchor="ctr"/>
          <a:lstStyle/>
          <a:p>
            <a:pPr fontAlgn="base">
              <a:spcBef>
                <a:spcPct val="0"/>
              </a:spcBef>
              <a:spcAft>
                <a:spcPct val="0"/>
              </a:spcAft>
              <a:defRPr/>
            </a:pPr>
            <a:r>
              <a:rPr lang="ja-JP" altLang="en-US" sz="4300" b="1" dirty="0">
                <a:solidFill>
                  <a:srgbClr val="000000"/>
                </a:solidFill>
                <a:effectLst>
                  <a:outerShdw blurRad="38100" dist="38100" dir="2700000" algn="tl">
                    <a:srgbClr val="C0C0C0"/>
                  </a:outerShdw>
                </a:effectLst>
                <a:latin typeface="HG丸ｺﾞｼｯｸM-PRO" pitchFamily="50" charset="-128"/>
                <a:ea typeface="HG丸ｺﾞｼｯｸM-PRO" pitchFamily="50" charset="-128"/>
              </a:rPr>
              <a:t>大気環境学研究室</a:t>
            </a:r>
            <a:endParaRPr lang="ja-JP" altLang="en-US" sz="3200" dirty="0">
              <a:solidFill>
                <a:srgbClr val="000000"/>
              </a:solidFill>
              <a:latin typeface="HG丸ｺﾞｼｯｸM-PRO" pitchFamily="50" charset="-128"/>
              <a:ea typeface="HG丸ｺﾞｼｯｸM-PRO" pitchFamily="50" charset="-128"/>
            </a:endParaRPr>
          </a:p>
        </p:txBody>
      </p:sp>
      <p:sp>
        <p:nvSpPr>
          <p:cNvPr id="3" name="テキスト ボックス 2"/>
          <p:cNvSpPr txBox="1"/>
          <p:nvPr/>
        </p:nvSpPr>
        <p:spPr>
          <a:xfrm>
            <a:off x="10077785" y="1356047"/>
            <a:ext cx="4684378" cy="589890"/>
          </a:xfrm>
          <a:prstGeom prst="rect">
            <a:avLst/>
          </a:prstGeom>
          <a:noFill/>
        </p:spPr>
        <p:txBody>
          <a:bodyPr wrap="square" lIns="141705" tIns="70853" rIns="141705" bIns="70853" rtlCol="0">
            <a:spAutoFit/>
          </a:bodyPr>
          <a:lstStyle/>
          <a:p>
            <a:pPr fontAlgn="base">
              <a:spcBef>
                <a:spcPct val="0"/>
              </a:spcBef>
              <a:spcAft>
                <a:spcPct val="0"/>
              </a:spcAft>
            </a:pPr>
            <a:r>
              <a:rPr lang="en-US" altLang="ja-JP" i="1" dirty="0">
                <a:solidFill>
                  <a:srgbClr val="000000"/>
                </a:solidFill>
                <a:latin typeface="Arial" panose="020B0604020202020204" pitchFamily="34" charset="0"/>
                <a:hlinkClick r:id="rId11"/>
              </a:rPr>
              <a:t>iwata@okayama-u.ac.jp</a:t>
            </a:r>
            <a:endParaRPr lang="en-US" altLang="ja-JP" i="1" dirty="0">
              <a:solidFill>
                <a:srgbClr val="000000"/>
              </a:solidFill>
              <a:latin typeface="Arial" panose="020B0604020202020204" pitchFamily="34" charset="0"/>
            </a:endParaRPr>
          </a:p>
        </p:txBody>
      </p:sp>
    </p:spTree>
    <p:extLst>
      <p:ext uri="{BB962C8B-B14F-4D97-AF65-F5344CB8AC3E}">
        <p14:creationId xmlns:p14="http://schemas.microsoft.com/office/powerpoint/2010/main" val="10380668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222149" y="123691"/>
            <a:ext cx="6817710" cy="728951"/>
          </a:xfrm>
          <a:prstGeom prst="rect">
            <a:avLst/>
          </a:prstGeom>
          <a:noFill/>
          <a:ln w="19050">
            <a:solidFill>
              <a:srgbClr val="00B050"/>
            </a:solidFill>
            <a:miter lim="800000"/>
            <a:headEnd/>
            <a:tailEnd/>
          </a:ln>
          <a:effectLst>
            <a:outerShdw dist="107763"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txBody>
          <a:bodyPr vert="horz" wrap="square" lIns="115136" tIns="13776" rIns="115136" bIns="13776" numCol="1" anchor="t" anchorCtr="0" compatLnSpc="1">
            <a:prstTxWarp prst="textNoShape">
              <a:avLst/>
            </a:prstTxWarp>
          </a:bodyPr>
          <a:lstStyle/>
          <a:p>
            <a:endParaRPr lang="ja-JP" altLang="en-US" sz="3200" dirty="0">
              <a:solidFill>
                <a:prstClr val="black"/>
              </a:solidFill>
            </a:endParaRPr>
          </a:p>
        </p:txBody>
      </p:sp>
      <p:sp>
        <p:nvSpPr>
          <p:cNvPr id="9" name="テキスト ボックス 8"/>
          <p:cNvSpPr txBox="1"/>
          <p:nvPr/>
        </p:nvSpPr>
        <p:spPr>
          <a:xfrm>
            <a:off x="253555" y="222466"/>
            <a:ext cx="6746279" cy="635532"/>
          </a:xfrm>
          <a:prstGeom prst="rect">
            <a:avLst/>
          </a:prstGeom>
          <a:noFill/>
        </p:spPr>
        <p:txBody>
          <a:bodyPr wrap="none" lIns="141705" tIns="70853" rIns="141705" bIns="70853" rtlCol="0">
            <a:spAutoFit/>
          </a:bodyPr>
          <a:lstStyle/>
          <a:p>
            <a:r>
              <a:rPr lang="ja-JP" altLang="en-US" sz="3200" dirty="0">
                <a:solidFill>
                  <a:srgbClr val="0070C0"/>
                </a:solidFill>
              </a:rPr>
              <a:t>岡山理科大学の気象学分野について</a:t>
            </a:r>
          </a:p>
        </p:txBody>
      </p:sp>
      <p:sp>
        <p:nvSpPr>
          <p:cNvPr id="16" name="テキスト ボックス 15"/>
          <p:cNvSpPr txBox="1"/>
          <p:nvPr/>
        </p:nvSpPr>
        <p:spPr>
          <a:xfrm>
            <a:off x="296576" y="1628658"/>
            <a:ext cx="9507865" cy="1727637"/>
          </a:xfrm>
          <a:prstGeom prst="rect">
            <a:avLst/>
          </a:prstGeom>
          <a:noFill/>
        </p:spPr>
        <p:txBody>
          <a:bodyPr wrap="square" lIns="141705" tIns="70853" rIns="141705" bIns="70853" rtlCol="0">
            <a:spAutoFit/>
          </a:bodyPr>
          <a:lstStyle/>
          <a:p>
            <a:r>
              <a:rPr lang="ja-JP" altLang="ja-JP" sz="2600" dirty="0">
                <a:solidFill>
                  <a:prstClr val="black"/>
                </a:solidFill>
              </a:rPr>
              <a:t>岡山理科大学の気象学分野は、他の大学にはない、</a:t>
            </a:r>
            <a:r>
              <a:rPr lang="ja-JP" altLang="ja-JP" sz="2600" dirty="0">
                <a:solidFill>
                  <a:srgbClr val="FF0000"/>
                </a:solidFill>
              </a:rPr>
              <a:t>人間生活に密着した気象学</a:t>
            </a:r>
            <a:r>
              <a:rPr lang="ja-JP" altLang="ja-JP" sz="2600" dirty="0">
                <a:solidFill>
                  <a:prstClr val="black"/>
                </a:solidFill>
              </a:rPr>
              <a:t>の教育研究に力を注いでいます。これは、</a:t>
            </a:r>
            <a:r>
              <a:rPr lang="ja-JP" altLang="ja-JP" sz="2600" dirty="0">
                <a:solidFill>
                  <a:srgbClr val="FF0000"/>
                </a:solidFill>
              </a:rPr>
              <a:t>フィールド・サイエンス</a:t>
            </a:r>
            <a:r>
              <a:rPr lang="ja-JP" altLang="ja-JP" sz="2600" dirty="0">
                <a:solidFill>
                  <a:prstClr val="black"/>
                </a:solidFill>
              </a:rPr>
              <a:t>としての気象学を意識しており、この部分が岡山理科大学で学べる気象学の大きな特徴です。</a:t>
            </a:r>
            <a:endParaRPr lang="ja-JP" altLang="en-US" sz="2600" dirty="0">
              <a:solidFill>
                <a:prstClr val="black"/>
              </a:solidFill>
            </a:endParaRPr>
          </a:p>
        </p:txBody>
      </p:sp>
      <p:pic>
        <p:nvPicPr>
          <p:cNvPr id="19" name="図 18"/>
          <p:cNvPicPr/>
          <p:nvPr/>
        </p:nvPicPr>
        <p:blipFill>
          <a:blip r:embed="rId3" cstate="print"/>
          <a:srcRect/>
          <a:stretch>
            <a:fillRect/>
          </a:stretch>
        </p:blipFill>
        <p:spPr bwMode="auto">
          <a:xfrm>
            <a:off x="10287345" y="133176"/>
            <a:ext cx="4382292" cy="3175552"/>
          </a:xfrm>
          <a:prstGeom prst="rect">
            <a:avLst/>
          </a:prstGeom>
          <a:noFill/>
          <a:ln w="19050">
            <a:solidFill>
              <a:srgbClr val="92D050"/>
            </a:solidFill>
            <a:miter lim="800000"/>
            <a:headEnd/>
            <a:tailEnd/>
          </a:ln>
        </p:spPr>
      </p:pic>
      <p:sp>
        <p:nvSpPr>
          <p:cNvPr id="18" name="AutoShape 3"/>
          <p:cNvSpPr>
            <a:spLocks noChangeArrowheads="1"/>
          </p:cNvSpPr>
          <p:nvPr/>
        </p:nvSpPr>
        <p:spPr bwMode="auto">
          <a:xfrm>
            <a:off x="57307" y="3422439"/>
            <a:ext cx="9726789" cy="2885540"/>
          </a:xfrm>
          <a:prstGeom prst="roundRect">
            <a:avLst>
              <a:gd name="adj" fmla="val 16667"/>
            </a:avLst>
          </a:prstGeom>
          <a:solidFill>
            <a:srgbClr val="FFFF00">
              <a:alpha val="5000"/>
            </a:srgbClr>
          </a:solidFill>
          <a:ln w="19050">
            <a:solidFill>
              <a:srgbClr val="ED7D31"/>
            </a:solidFill>
            <a:round/>
            <a:headEnd/>
            <a:tailEnd/>
          </a:ln>
        </p:spPr>
        <p:txBody>
          <a:bodyPr vert="horz" wrap="square" lIns="115136" tIns="13776" rIns="115136" bIns="13776" numCol="1" anchor="t" anchorCtr="0" compatLnSpc="1">
            <a:prstTxWarp prst="textNoShape">
              <a:avLst/>
            </a:prstTxWarp>
          </a:bodyPr>
          <a:lstStyle/>
          <a:p>
            <a:endParaRPr lang="ja-JP" altLang="en-US">
              <a:solidFill>
                <a:prstClr val="black"/>
              </a:solidFill>
            </a:endParaRPr>
          </a:p>
        </p:txBody>
      </p:sp>
      <p:sp>
        <p:nvSpPr>
          <p:cNvPr id="20" name="テキスト ボックス 19"/>
          <p:cNvSpPr txBox="1"/>
          <p:nvPr/>
        </p:nvSpPr>
        <p:spPr>
          <a:xfrm>
            <a:off x="173558" y="3561376"/>
            <a:ext cx="9610536" cy="2943857"/>
          </a:xfrm>
          <a:prstGeom prst="rect">
            <a:avLst/>
          </a:prstGeom>
          <a:noFill/>
        </p:spPr>
        <p:txBody>
          <a:bodyPr wrap="square" lIns="141705" tIns="70853" rIns="141705" bIns="70853" rtlCol="0">
            <a:spAutoFit/>
          </a:bodyPr>
          <a:lstStyle/>
          <a:p>
            <a:r>
              <a:rPr lang="ja-JP" altLang="ja-JP" sz="2600" b="1" dirty="0">
                <a:solidFill>
                  <a:srgbClr val="FF0000"/>
                </a:solidFill>
              </a:rPr>
              <a:t>環境気象学</a:t>
            </a:r>
            <a:r>
              <a:rPr lang="en-US" altLang="ja-JP" sz="2600" b="1" dirty="0">
                <a:solidFill>
                  <a:srgbClr val="FF0000"/>
                </a:solidFill>
              </a:rPr>
              <a:t> </a:t>
            </a:r>
            <a:r>
              <a:rPr lang="ja-JP" altLang="ja-JP" sz="2600" dirty="0">
                <a:solidFill>
                  <a:prstClr val="black"/>
                </a:solidFill>
              </a:rPr>
              <a:t>（局地気象、健康と気象の関わり、農作物と気象の関わり</a:t>
            </a:r>
            <a:r>
              <a:rPr lang="ja-JP" altLang="en-US" sz="2600" dirty="0">
                <a:solidFill>
                  <a:prstClr val="black"/>
                </a:solidFill>
              </a:rPr>
              <a:t>、都市気候</a:t>
            </a:r>
            <a:r>
              <a:rPr lang="ja-JP" altLang="ja-JP" sz="2600" dirty="0">
                <a:solidFill>
                  <a:prstClr val="black"/>
                </a:solidFill>
              </a:rPr>
              <a:t>など）</a:t>
            </a:r>
            <a:r>
              <a:rPr lang="en-US" altLang="ja-JP" sz="2600" dirty="0">
                <a:solidFill>
                  <a:prstClr val="black"/>
                </a:solidFill>
              </a:rPr>
              <a:t> </a:t>
            </a:r>
            <a:r>
              <a:rPr lang="ja-JP" altLang="en-US" sz="2600" dirty="0">
                <a:solidFill>
                  <a:prstClr val="black"/>
                </a:solidFill>
              </a:rPr>
              <a:t>大橋 唯太</a:t>
            </a:r>
            <a:endParaRPr lang="en-US" altLang="ja-JP" sz="2600" dirty="0">
              <a:solidFill>
                <a:prstClr val="black"/>
              </a:solidFill>
            </a:endParaRPr>
          </a:p>
          <a:p>
            <a:r>
              <a:rPr lang="ja-JP" altLang="en-US" sz="2600" dirty="0">
                <a:solidFill>
                  <a:prstClr val="black"/>
                </a:solidFill>
              </a:rPr>
              <a:t>　　</a:t>
            </a:r>
            <a:r>
              <a:rPr lang="ja-JP" altLang="ja-JP" sz="2600" dirty="0">
                <a:solidFill>
                  <a:prstClr val="black"/>
                </a:solidFill>
              </a:rPr>
              <a:t>研究事例：局地風など地域特有の気象現象のメカニズム解明</a:t>
            </a:r>
          </a:p>
          <a:p>
            <a:r>
              <a:rPr lang="ja-JP" altLang="en-US" sz="2600" dirty="0">
                <a:solidFill>
                  <a:prstClr val="black"/>
                </a:solidFill>
              </a:rPr>
              <a:t>　　　　　　　　　</a:t>
            </a:r>
            <a:r>
              <a:rPr lang="ja-JP" altLang="ja-JP" sz="2600" dirty="0">
                <a:solidFill>
                  <a:prstClr val="black"/>
                </a:solidFill>
              </a:rPr>
              <a:t>熱中症の発症と気温・湿度の関連性</a:t>
            </a:r>
          </a:p>
          <a:p>
            <a:r>
              <a:rPr lang="ja-JP" altLang="en-US" sz="2600" dirty="0">
                <a:solidFill>
                  <a:prstClr val="black"/>
                </a:solidFill>
              </a:rPr>
              <a:t>　　　　　　　　　</a:t>
            </a:r>
            <a:r>
              <a:rPr lang="ja-JP" altLang="ja-JP" sz="2600" dirty="0">
                <a:solidFill>
                  <a:prstClr val="black"/>
                </a:solidFill>
              </a:rPr>
              <a:t>極端な気象環境が果樹や野菜の生長に及ぼす影響</a:t>
            </a:r>
          </a:p>
          <a:p>
            <a:r>
              <a:rPr lang="ja-JP" altLang="en-US" sz="2600" dirty="0">
                <a:solidFill>
                  <a:prstClr val="black"/>
                </a:solidFill>
              </a:rPr>
              <a:t>　　　　　　　　　</a:t>
            </a:r>
            <a:r>
              <a:rPr lang="ja-JP" altLang="ja-JP" sz="2600" dirty="0">
                <a:solidFill>
                  <a:prstClr val="black"/>
                </a:solidFill>
              </a:rPr>
              <a:t>大気汚染など地域の大気環境の調査</a:t>
            </a:r>
          </a:p>
          <a:p>
            <a:endParaRPr lang="ja-JP" altLang="en-US" sz="2600" dirty="0">
              <a:solidFill>
                <a:prstClr val="black"/>
              </a:solidFill>
            </a:endParaRPr>
          </a:p>
        </p:txBody>
      </p:sp>
      <p:pic>
        <p:nvPicPr>
          <p:cNvPr id="21" name="図 20"/>
          <p:cNvPicPr>
            <a:picLocks noChangeAspect="1"/>
          </p:cNvPicPr>
          <p:nvPr/>
        </p:nvPicPr>
        <p:blipFill>
          <a:blip r:embed="rId4" cstate="print"/>
          <a:stretch>
            <a:fillRect/>
          </a:stretch>
        </p:blipFill>
        <p:spPr>
          <a:xfrm>
            <a:off x="9865753" y="3430976"/>
            <a:ext cx="4978070" cy="3245835"/>
          </a:xfrm>
          <a:prstGeom prst="rect">
            <a:avLst/>
          </a:prstGeom>
        </p:spPr>
      </p:pic>
      <p:sp>
        <p:nvSpPr>
          <p:cNvPr id="22" name="AutoShape 4"/>
          <p:cNvSpPr>
            <a:spLocks noChangeArrowheads="1"/>
          </p:cNvSpPr>
          <p:nvPr/>
        </p:nvSpPr>
        <p:spPr bwMode="auto">
          <a:xfrm>
            <a:off x="21680" y="6513210"/>
            <a:ext cx="9741539" cy="2856906"/>
          </a:xfrm>
          <a:prstGeom prst="roundRect">
            <a:avLst>
              <a:gd name="adj" fmla="val 16667"/>
            </a:avLst>
          </a:prstGeom>
          <a:solidFill>
            <a:srgbClr val="00B0F0">
              <a:alpha val="5000"/>
            </a:srgbClr>
          </a:solidFill>
          <a:ln w="19050">
            <a:solidFill>
              <a:srgbClr val="0070C0"/>
            </a:solidFill>
            <a:round/>
            <a:headEnd/>
            <a:tailEnd/>
          </a:ln>
        </p:spPr>
        <p:txBody>
          <a:bodyPr vert="horz" wrap="square" lIns="115136" tIns="13776" rIns="115136" bIns="13776" numCol="1" anchor="t" anchorCtr="0" compatLnSpc="1">
            <a:prstTxWarp prst="textNoShape">
              <a:avLst/>
            </a:prstTxWarp>
          </a:bodyPr>
          <a:lstStyle/>
          <a:p>
            <a:pPr eaLnBrk="0" fontAlgn="base" hangingPunct="0">
              <a:spcBef>
                <a:spcPct val="0"/>
              </a:spcBef>
              <a:spcAft>
                <a:spcPct val="0"/>
              </a:spcAft>
            </a:pPr>
            <a:endParaRPr kumimoji="0" lang="ja-JP" altLang="ja-JP">
              <a:solidFill>
                <a:prstClr val="black"/>
              </a:solidFill>
              <a:latin typeface="Arial" panose="020B0604020202020204" pitchFamily="34" charset="0"/>
            </a:endParaRPr>
          </a:p>
        </p:txBody>
      </p:sp>
      <p:sp>
        <p:nvSpPr>
          <p:cNvPr id="2054" name="テキスト ボックス 2053"/>
          <p:cNvSpPr txBox="1"/>
          <p:nvPr/>
        </p:nvSpPr>
        <p:spPr>
          <a:xfrm>
            <a:off x="173560" y="6687546"/>
            <a:ext cx="9416282" cy="2531850"/>
          </a:xfrm>
          <a:prstGeom prst="rect">
            <a:avLst/>
          </a:prstGeom>
          <a:noFill/>
        </p:spPr>
        <p:txBody>
          <a:bodyPr wrap="square" lIns="141705" tIns="70853" rIns="141705" bIns="70853" rtlCol="0">
            <a:spAutoFit/>
          </a:bodyPr>
          <a:lstStyle/>
          <a:p>
            <a:r>
              <a:rPr lang="ja-JP" altLang="ja-JP" sz="2600" b="1" dirty="0">
                <a:solidFill>
                  <a:srgbClr val="FF0000"/>
                </a:solidFill>
              </a:rPr>
              <a:t>防災気象学</a:t>
            </a:r>
            <a:r>
              <a:rPr lang="en-US" altLang="ja-JP" sz="2600" b="1" dirty="0">
                <a:solidFill>
                  <a:srgbClr val="FF0000"/>
                </a:solidFill>
              </a:rPr>
              <a:t> </a:t>
            </a:r>
            <a:r>
              <a:rPr lang="ja-JP" altLang="ja-JP" sz="2600" dirty="0">
                <a:solidFill>
                  <a:prstClr val="black"/>
                </a:solidFill>
              </a:rPr>
              <a:t>（気象災害、豪雨と水災害（洪水・土砂災害）の関連性など）</a:t>
            </a:r>
            <a:r>
              <a:rPr lang="en-US" altLang="ja-JP" sz="2600" dirty="0">
                <a:solidFill>
                  <a:prstClr val="black"/>
                </a:solidFill>
              </a:rPr>
              <a:t> </a:t>
            </a:r>
            <a:r>
              <a:rPr lang="ja-JP" altLang="en-US" sz="2600" dirty="0">
                <a:solidFill>
                  <a:prstClr val="black"/>
                </a:solidFill>
              </a:rPr>
              <a:t>佐藤 丈晴</a:t>
            </a:r>
            <a:endParaRPr lang="ja-JP" altLang="ja-JP" sz="2600" dirty="0">
              <a:solidFill>
                <a:prstClr val="black"/>
              </a:solidFill>
            </a:endParaRPr>
          </a:p>
          <a:p>
            <a:r>
              <a:rPr lang="ja-JP" altLang="en-US" sz="2600" dirty="0">
                <a:solidFill>
                  <a:prstClr val="black"/>
                </a:solidFill>
              </a:rPr>
              <a:t>　　</a:t>
            </a:r>
            <a:r>
              <a:rPr lang="ja-JP" altLang="ja-JP" sz="2600" dirty="0">
                <a:solidFill>
                  <a:prstClr val="black"/>
                </a:solidFill>
              </a:rPr>
              <a:t>研究事例：集中豪雨と豪雨災害の関連性</a:t>
            </a:r>
          </a:p>
          <a:p>
            <a:r>
              <a:rPr lang="ja-JP" altLang="ja-JP" sz="2600" dirty="0">
                <a:solidFill>
                  <a:prstClr val="black"/>
                </a:solidFill>
              </a:rPr>
              <a:t>　　　　</a:t>
            </a:r>
            <a:r>
              <a:rPr lang="ja-JP" altLang="en-US" sz="2600" dirty="0">
                <a:solidFill>
                  <a:prstClr val="black"/>
                </a:solidFill>
              </a:rPr>
              <a:t>　　　　　</a:t>
            </a:r>
            <a:r>
              <a:rPr lang="ja-JP" altLang="ja-JP" sz="2600" dirty="0">
                <a:solidFill>
                  <a:prstClr val="black"/>
                </a:solidFill>
              </a:rPr>
              <a:t>洪水予報等災害予報の精度向上</a:t>
            </a:r>
          </a:p>
          <a:p>
            <a:r>
              <a:rPr lang="ja-JP" altLang="ja-JP" sz="2600" dirty="0">
                <a:solidFill>
                  <a:prstClr val="black"/>
                </a:solidFill>
              </a:rPr>
              <a:t>　　　　</a:t>
            </a:r>
            <a:r>
              <a:rPr lang="ja-JP" altLang="en-US" sz="2600" dirty="0">
                <a:solidFill>
                  <a:prstClr val="black"/>
                </a:solidFill>
              </a:rPr>
              <a:t>　　　　　</a:t>
            </a:r>
            <a:r>
              <a:rPr lang="ja-JP" altLang="ja-JP" sz="2600" dirty="0">
                <a:solidFill>
                  <a:prstClr val="black"/>
                </a:solidFill>
              </a:rPr>
              <a:t>深層崩壊（大規模土砂災害）の危険度を評価</a:t>
            </a:r>
          </a:p>
          <a:p>
            <a:r>
              <a:rPr lang="ja-JP" altLang="ja-JP" sz="2600" dirty="0">
                <a:solidFill>
                  <a:prstClr val="black"/>
                </a:solidFill>
              </a:rPr>
              <a:t>　　　　</a:t>
            </a:r>
            <a:r>
              <a:rPr lang="ja-JP" altLang="en-US" sz="2600" dirty="0">
                <a:solidFill>
                  <a:prstClr val="black"/>
                </a:solidFill>
              </a:rPr>
              <a:t>　　　　　</a:t>
            </a:r>
            <a:r>
              <a:rPr lang="ja-JP" altLang="ja-JP" sz="2600" dirty="0">
                <a:solidFill>
                  <a:prstClr val="black"/>
                </a:solidFill>
              </a:rPr>
              <a:t>道路災害や路面凍結の予測</a:t>
            </a:r>
            <a:endParaRPr lang="ja-JP" altLang="en-US" sz="2600" dirty="0">
              <a:solidFill>
                <a:prstClr val="black"/>
              </a:solidFill>
            </a:endParaRPr>
          </a:p>
        </p:txBody>
      </p:sp>
      <p:sp>
        <p:nvSpPr>
          <p:cNvPr id="2" name="テキスト ボックス 1"/>
          <p:cNvSpPr txBox="1"/>
          <p:nvPr/>
        </p:nvSpPr>
        <p:spPr>
          <a:xfrm>
            <a:off x="11871" y="9710354"/>
            <a:ext cx="14709687" cy="881754"/>
          </a:xfrm>
          <a:prstGeom prst="rect">
            <a:avLst/>
          </a:prstGeom>
          <a:noFill/>
        </p:spPr>
        <p:txBody>
          <a:bodyPr wrap="square" lIns="141705" tIns="70853" rIns="141705" bIns="70853" rtlCol="0">
            <a:spAutoFit/>
          </a:bodyPr>
          <a:lstStyle/>
          <a:p>
            <a:r>
              <a:rPr lang="ja-JP" altLang="en-US" sz="2200" dirty="0">
                <a:solidFill>
                  <a:prstClr val="black"/>
                </a:solidFill>
              </a:rPr>
              <a:t>気象学・自然災害学を中心とする教育・研究からは、次のような資格取得を目指せるような授業や実習を構成しています。</a:t>
            </a:r>
            <a:endParaRPr lang="en-US" altLang="ja-JP" sz="2200" dirty="0">
              <a:solidFill>
                <a:prstClr val="black"/>
              </a:solidFill>
            </a:endParaRPr>
          </a:p>
          <a:p>
            <a:r>
              <a:rPr lang="ja-JP" altLang="en-US" sz="2200" dirty="0">
                <a:solidFill>
                  <a:prstClr val="black"/>
                </a:solidFill>
              </a:rPr>
              <a:t>　</a:t>
            </a:r>
            <a:r>
              <a:rPr lang="ja-JP" altLang="en-US" sz="2200" dirty="0">
                <a:solidFill>
                  <a:srgbClr val="FF0000"/>
                </a:solidFill>
              </a:rPr>
              <a:t>気象予報士</a:t>
            </a:r>
            <a:r>
              <a:rPr lang="en-US" altLang="ja-JP" sz="2200" dirty="0">
                <a:solidFill>
                  <a:srgbClr val="FF0000"/>
                </a:solidFill>
              </a:rPr>
              <a:t>*</a:t>
            </a:r>
            <a:r>
              <a:rPr lang="ja-JP" altLang="en-US" sz="2200" dirty="0">
                <a:solidFill>
                  <a:srgbClr val="FF0000"/>
                </a:solidFill>
              </a:rPr>
              <a:t>　測量士補　技術士補</a:t>
            </a:r>
            <a:r>
              <a:rPr lang="en-US" altLang="ja-JP" sz="2200" dirty="0">
                <a:solidFill>
                  <a:srgbClr val="FF0000"/>
                </a:solidFill>
              </a:rPr>
              <a:t>*</a:t>
            </a:r>
            <a:r>
              <a:rPr lang="ja-JP" altLang="en-US" sz="2200" dirty="0">
                <a:solidFill>
                  <a:srgbClr val="FF0000"/>
                </a:solidFill>
              </a:rPr>
              <a:t>　地域調査士　公害防止管理者（大気関係）　防災士</a:t>
            </a:r>
            <a:r>
              <a:rPr lang="en-US" altLang="ja-JP" sz="2200" dirty="0">
                <a:solidFill>
                  <a:srgbClr val="FF0000"/>
                </a:solidFill>
              </a:rPr>
              <a:t>*</a:t>
            </a:r>
            <a:r>
              <a:rPr lang="ja-JP" altLang="en-US" sz="2200" dirty="0">
                <a:solidFill>
                  <a:srgbClr val="FF0000"/>
                </a:solidFill>
              </a:rPr>
              <a:t>　</a:t>
            </a:r>
            <a:r>
              <a:rPr lang="ja-JP" altLang="en-US" sz="2600" dirty="0">
                <a:solidFill>
                  <a:prstClr val="black"/>
                </a:solidFill>
              </a:rPr>
              <a:t>　</a:t>
            </a:r>
            <a:r>
              <a:rPr lang="en-US" altLang="ja-JP" sz="1900" dirty="0">
                <a:solidFill>
                  <a:prstClr val="black"/>
                </a:solidFill>
              </a:rPr>
              <a:t>*</a:t>
            </a:r>
            <a:r>
              <a:rPr lang="ja-JP" altLang="en-US" sz="1900" dirty="0">
                <a:solidFill>
                  <a:prstClr val="black"/>
                </a:solidFill>
              </a:rPr>
              <a:t>は現役生の合格実績あり</a:t>
            </a:r>
          </a:p>
        </p:txBody>
      </p:sp>
      <p:pic>
        <p:nvPicPr>
          <p:cNvPr id="12" name="図 11" descr="C:\Users\Owner\Desktop\IMGP0890.jpg"/>
          <p:cNvPicPr/>
          <p:nvPr/>
        </p:nvPicPr>
        <p:blipFill>
          <a:blip r:embed="rId5" cstate="print">
            <a:lum bright="20000" contrast="10000"/>
            <a:extLst>
              <a:ext uri="{28A0092B-C50C-407E-A947-70E740481C1C}">
                <a14:useLocalDpi xmlns:a14="http://schemas.microsoft.com/office/drawing/2010/main" val="0"/>
              </a:ext>
            </a:extLst>
          </a:blip>
          <a:srcRect/>
          <a:stretch>
            <a:fillRect/>
          </a:stretch>
        </p:blipFill>
        <p:spPr bwMode="auto">
          <a:xfrm>
            <a:off x="9966742" y="6912048"/>
            <a:ext cx="2521870" cy="1842231"/>
          </a:xfrm>
          <a:prstGeom prst="rect">
            <a:avLst/>
          </a:prstGeom>
          <a:noFill/>
          <a:ln>
            <a:noFill/>
          </a:ln>
        </p:spPr>
      </p:pic>
      <p:sp>
        <p:nvSpPr>
          <p:cNvPr id="3" name="テキスト ボックス 2"/>
          <p:cNvSpPr txBox="1">
            <a:spLocks noChangeArrowheads="1"/>
          </p:cNvSpPr>
          <p:nvPr/>
        </p:nvSpPr>
        <p:spPr bwMode="auto">
          <a:xfrm>
            <a:off x="9902408" y="8720778"/>
            <a:ext cx="2647449" cy="452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41705" tIns="70853" rIns="141705" bIns="70853" numCol="1" anchor="t" anchorCtr="0" compatLnSpc="1">
            <a:prstTxWarp prst="textNoShape">
              <a:avLst/>
            </a:prstTxWarp>
          </a:bodyPr>
          <a:lstStyle/>
          <a:p>
            <a:pPr algn="just" eaLnBrk="0" fontAlgn="base" hangingPunct="0">
              <a:spcBef>
                <a:spcPct val="0"/>
              </a:spcBef>
              <a:spcAft>
                <a:spcPct val="0"/>
              </a:spcAft>
            </a:pPr>
            <a:r>
              <a:rPr kumimoji="0" lang="ja-JP" altLang="en-US" sz="1100" dirty="0">
                <a:solidFill>
                  <a:prstClr val="black"/>
                </a:solidFill>
                <a:latin typeface="ＭＳ ゴシック" panose="020B0609070205080204" pitchFamily="49" charset="-128"/>
                <a:ea typeface="ＭＳ ゴシック" panose="020B0609070205080204" pitchFamily="49" charset="-128"/>
              </a:rPr>
              <a:t>フィールドで深層崩壊を実感！</a:t>
            </a:r>
            <a:endParaRPr kumimoji="0" lang="ja-JP" altLang="ja-JP" dirty="0">
              <a:solidFill>
                <a:prstClr val="black"/>
              </a:solidFill>
              <a:latin typeface="Arial" panose="020B0604020202020204" pitchFamily="34" charset="0"/>
            </a:endParaRPr>
          </a:p>
        </p:txBody>
      </p:sp>
      <p:pic>
        <p:nvPicPr>
          <p:cNvPr id="14" name="図 13"/>
          <p:cNvPicPr/>
          <p:nvPr/>
        </p:nvPicPr>
        <p:blipFill>
          <a:blip r:embed="rId6" cstate="print"/>
          <a:srcRect/>
          <a:stretch>
            <a:fillRect/>
          </a:stretch>
        </p:blipFill>
        <p:spPr bwMode="auto">
          <a:xfrm>
            <a:off x="12844854" y="6995821"/>
            <a:ext cx="1502869" cy="2374297"/>
          </a:xfrm>
          <a:prstGeom prst="rect">
            <a:avLst/>
          </a:prstGeom>
          <a:noFill/>
          <a:ln w="19050">
            <a:solidFill>
              <a:srgbClr val="92D050"/>
            </a:solidFill>
            <a:miter lim="800000"/>
            <a:headEnd/>
            <a:tailEnd/>
          </a:ln>
        </p:spPr>
      </p:pic>
      <p:sp>
        <p:nvSpPr>
          <p:cNvPr id="4" name="テキスト ボックス 3">
            <a:extLst>
              <a:ext uri="{FF2B5EF4-FFF2-40B4-BE49-F238E27FC236}">
                <a16:creationId xmlns:a16="http://schemas.microsoft.com/office/drawing/2014/main" id="{5C9C8CFC-2687-48D4-AC2A-6D6B844E31F0}"/>
              </a:ext>
            </a:extLst>
          </p:cNvPr>
          <p:cNvSpPr txBox="1"/>
          <p:nvPr/>
        </p:nvSpPr>
        <p:spPr>
          <a:xfrm>
            <a:off x="284272" y="1042991"/>
            <a:ext cx="9615655" cy="543199"/>
          </a:xfrm>
          <a:prstGeom prst="rect">
            <a:avLst/>
          </a:prstGeom>
          <a:noFill/>
        </p:spPr>
        <p:txBody>
          <a:bodyPr wrap="none" lIns="141705" tIns="70853" rIns="141705" bIns="70853" rtlCol="0">
            <a:spAutoFit/>
          </a:bodyPr>
          <a:lstStyle/>
          <a:p>
            <a:r>
              <a:rPr lang="ja-JP" altLang="en-US" sz="2600" b="1" u="sng" dirty="0">
                <a:solidFill>
                  <a:srgbClr val="00B050"/>
                </a:solidFill>
              </a:rPr>
              <a:t>岡山理科大学 生物地球学部 生物地球学科 （地球・気象学コース）</a:t>
            </a:r>
            <a:endParaRPr lang="en-US" altLang="ja-JP" sz="2600" b="1" u="sng" dirty="0">
              <a:solidFill>
                <a:srgbClr val="00B050"/>
              </a:solidFill>
            </a:endParaRPr>
          </a:p>
        </p:txBody>
      </p:sp>
    </p:spTree>
    <p:extLst>
      <p:ext uri="{BB962C8B-B14F-4D97-AF65-F5344CB8AC3E}">
        <p14:creationId xmlns:p14="http://schemas.microsoft.com/office/powerpoint/2010/main" val="1046703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idx="4294967295"/>
          </p:nvPr>
        </p:nvSpPr>
        <p:spPr>
          <a:xfrm>
            <a:off x="57308" y="821127"/>
            <a:ext cx="6691454" cy="835956"/>
          </a:xfrm>
        </p:spPr>
        <p:txBody>
          <a:bodyPr vert="horz" wrap="square" lIns="103583" tIns="51794" rIns="103583" bIns="51794" numCol="1" anchor="ctr" anchorCtr="0" compatLnSpc="1">
            <a:prstTxWarp prst="textNoShape">
              <a:avLst/>
            </a:prstTxWarp>
            <a:normAutofit fontScale="90000"/>
          </a:bodyPr>
          <a:lstStyle/>
          <a:p>
            <a:pPr algn="ctr" eaLnBrk="1" hangingPunct="1">
              <a:lnSpc>
                <a:spcPts val="3724"/>
              </a:lnSpc>
              <a:defRPr/>
            </a:pPr>
            <a:r>
              <a:rPr lang="ja-JP" altLang="en-US" sz="2700" b="1" dirty="0">
                <a:latin typeface="HG明朝B" pitchFamily="17" charset="-128"/>
                <a:ea typeface="HG明朝B" pitchFamily="17" charset="-128"/>
              </a:rPr>
              <a:t>京都大学大学院理学研究科地球惑星科学専攻</a:t>
            </a:r>
            <a:br>
              <a:rPr lang="en-US" altLang="ja-JP" sz="2700" b="1" dirty="0">
                <a:latin typeface="HG明朝B" pitchFamily="17" charset="-128"/>
                <a:ea typeface="HG明朝B" pitchFamily="17" charset="-128"/>
              </a:rPr>
            </a:br>
            <a:r>
              <a:rPr lang="ja-JP" altLang="en-US" sz="4400" b="1" dirty="0">
                <a:latin typeface="HG明朝B" pitchFamily="17" charset="-128"/>
                <a:ea typeface="HG明朝B" pitchFamily="17" charset="-128"/>
              </a:rPr>
              <a:t>物理気候学研究室</a:t>
            </a:r>
          </a:p>
        </p:txBody>
      </p:sp>
      <p:sp>
        <p:nvSpPr>
          <p:cNvPr id="3" name="コンテンツ プレースホルダー 2"/>
          <p:cNvSpPr>
            <a:spLocks noGrp="1"/>
          </p:cNvSpPr>
          <p:nvPr>
            <p:ph idx="4294967295"/>
          </p:nvPr>
        </p:nvSpPr>
        <p:spPr>
          <a:xfrm>
            <a:off x="194411" y="2808387"/>
            <a:ext cx="6366774" cy="7488832"/>
          </a:xfrm>
          <a:solidFill>
            <a:schemeClr val="tx1"/>
          </a:solidFill>
          <a:ln w="76200">
            <a:noFill/>
          </a:ln>
        </p:spPr>
        <p:txBody>
          <a:bodyPr vert="horz" wrap="square" lIns="103583" tIns="51794" rIns="103583" bIns="51794" numCol="1" anchor="t" anchorCtr="0" compatLnSpc="1">
            <a:prstTxWarp prst="textNoShape">
              <a:avLst/>
            </a:prstTxWarp>
            <a:noAutofit/>
          </a:bodyPr>
          <a:lstStyle/>
          <a:p>
            <a:pPr eaLnBrk="1" hangingPunct="1">
              <a:lnSpc>
                <a:spcPct val="80000"/>
              </a:lnSpc>
              <a:buFont typeface="Wingdings" panose="05000000000000000000" pitchFamily="2" charset="2"/>
              <a:buChar char="n"/>
              <a:defRPr/>
            </a:pPr>
            <a:r>
              <a:rPr lang="ja-JP" altLang="en-US" sz="2900" dirty="0">
                <a:solidFill>
                  <a:srgbClr val="000000"/>
                </a:solidFill>
                <a:effectLst/>
                <a:latin typeface="HGｺﾞｼｯｸM" pitchFamily="49" charset="-128"/>
                <a:ea typeface="HGｺﾞｼｯｸM" pitchFamily="49" charset="-128"/>
              </a:rPr>
              <a:t>研究内容</a:t>
            </a:r>
            <a:endParaRPr lang="en-US" altLang="ja-JP" sz="2900" dirty="0">
              <a:solidFill>
                <a:srgbClr val="000000"/>
              </a:solidFill>
              <a:effectLst/>
              <a:latin typeface="HGｺﾞｼｯｸM" pitchFamily="49" charset="-128"/>
              <a:ea typeface="HGｺﾞｼｯｸM" pitchFamily="49" charset="-128"/>
            </a:endParaRPr>
          </a:p>
          <a:p>
            <a:pPr marL="0" indent="0" eaLnBrk="1" hangingPunct="1">
              <a:lnSpc>
                <a:spcPct val="80000"/>
              </a:lnSpc>
              <a:buNone/>
              <a:defRPr/>
            </a:pPr>
            <a:r>
              <a:rPr lang="ja-JP" altLang="en-US" sz="2600" dirty="0">
                <a:solidFill>
                  <a:srgbClr val="000000"/>
                </a:solidFill>
                <a:effectLst/>
                <a:latin typeface="HGｺﾞｼｯｸM" pitchFamily="49" charset="-128"/>
                <a:ea typeface="HGｺﾞｼｯｸM" pitchFamily="49" charset="-128"/>
              </a:rPr>
              <a:t> 対流圏～成層圏における大気の流れは、海洋・降水や地形といった、様々な要素からなる複雑な気候システムで特徴づけられます。またその特徴は地域によって異なるため、これらひとつずつ丁寧に調べ、同時にそれらがどのように絡み合っているかを統合的に調べることが必要です。</a:t>
            </a:r>
            <a:endParaRPr lang="en-US" altLang="ja-JP" sz="2600" dirty="0">
              <a:solidFill>
                <a:srgbClr val="000000"/>
              </a:solidFill>
              <a:effectLst/>
              <a:latin typeface="HGｺﾞｼｯｸM" pitchFamily="49" charset="-128"/>
              <a:ea typeface="HGｺﾞｼｯｸM" pitchFamily="49" charset="-128"/>
            </a:endParaRPr>
          </a:p>
          <a:p>
            <a:pPr marL="0" indent="0" eaLnBrk="1" hangingPunct="1">
              <a:lnSpc>
                <a:spcPct val="80000"/>
              </a:lnSpc>
              <a:buNone/>
              <a:defRPr/>
            </a:pPr>
            <a:endParaRPr lang="en-US" altLang="ja-JP" sz="2600" dirty="0">
              <a:solidFill>
                <a:srgbClr val="000000"/>
              </a:solidFill>
              <a:effectLst/>
              <a:latin typeface="HGｺﾞｼｯｸM" pitchFamily="49" charset="-128"/>
              <a:ea typeface="HGｺﾞｼｯｸM" pitchFamily="49" charset="-128"/>
            </a:endParaRPr>
          </a:p>
          <a:p>
            <a:pPr marL="0" indent="0" eaLnBrk="1" hangingPunct="1">
              <a:lnSpc>
                <a:spcPct val="80000"/>
              </a:lnSpc>
              <a:buNone/>
              <a:defRPr/>
            </a:pPr>
            <a:r>
              <a:rPr lang="ja-JP" altLang="en-US" sz="2600" dirty="0">
                <a:solidFill>
                  <a:srgbClr val="000000"/>
                </a:solidFill>
                <a:effectLst/>
                <a:latin typeface="HGｺﾞｼｯｸM" pitchFamily="49" charset="-128"/>
                <a:ea typeface="HGｺﾞｼｯｸM" pitchFamily="49" charset="-128"/>
              </a:rPr>
              <a:t> 物理気候学研究室では、</a:t>
            </a:r>
            <a:r>
              <a:rPr lang="ja-JP" altLang="en-US" sz="2600" dirty="0">
                <a:solidFill>
                  <a:srgbClr val="FF0000"/>
                </a:solidFill>
                <a:effectLst/>
                <a:latin typeface="HGｺﾞｼｯｸM" pitchFamily="49" charset="-128"/>
                <a:ea typeface="HGｺﾞｼｯｸM" pitchFamily="49" charset="-128"/>
              </a:rPr>
              <a:t>成層圏循環</a:t>
            </a:r>
            <a:r>
              <a:rPr lang="ja-JP" altLang="en-US" sz="2600" dirty="0">
                <a:solidFill>
                  <a:srgbClr val="000000"/>
                </a:solidFill>
                <a:effectLst/>
                <a:latin typeface="HGｺﾞｼｯｸM" pitchFamily="49" charset="-128"/>
                <a:ea typeface="HGｺﾞｼｯｸM" pitchFamily="49" charset="-128"/>
              </a:rPr>
              <a:t>といった大きなスケールの現象から、</a:t>
            </a:r>
            <a:r>
              <a:rPr lang="ja-JP" altLang="en-US" sz="2600" dirty="0">
                <a:solidFill>
                  <a:srgbClr val="FF0000"/>
                </a:solidFill>
                <a:effectLst/>
                <a:latin typeface="HGｺﾞｼｯｸM" pitchFamily="49" charset="-128"/>
                <a:ea typeface="HGｺﾞｼｯｸM" pitchFamily="49" charset="-128"/>
              </a:rPr>
              <a:t>地形性降水</a:t>
            </a:r>
            <a:r>
              <a:rPr lang="ja-JP" altLang="en-US" sz="2600" dirty="0">
                <a:solidFill>
                  <a:srgbClr val="000000"/>
                </a:solidFill>
                <a:effectLst/>
                <a:latin typeface="HGｺﾞｼｯｸM" pitchFamily="49" charset="-128"/>
                <a:ea typeface="HGｺﾞｼｯｸM" pitchFamily="49" charset="-128"/>
              </a:rPr>
              <a:t>といった小さなスケールの現象まで、様々な空間スケールの気象現象について研究しています。</a:t>
            </a:r>
            <a:endParaRPr lang="en-US" altLang="ja-JP" sz="2600" dirty="0">
              <a:solidFill>
                <a:srgbClr val="000000"/>
              </a:solidFill>
              <a:effectLst/>
              <a:latin typeface="HGｺﾞｼｯｸM" pitchFamily="49" charset="-128"/>
              <a:ea typeface="HGｺﾞｼｯｸM" pitchFamily="49" charset="-128"/>
            </a:endParaRPr>
          </a:p>
          <a:p>
            <a:pPr marL="0" indent="0" eaLnBrk="1" hangingPunct="1">
              <a:lnSpc>
                <a:spcPct val="80000"/>
              </a:lnSpc>
              <a:buNone/>
              <a:defRPr/>
            </a:pPr>
            <a:endParaRPr lang="ja-JP" altLang="en-US" sz="2600" dirty="0">
              <a:solidFill>
                <a:srgbClr val="000000"/>
              </a:solidFill>
              <a:effectLst/>
              <a:latin typeface="HGｺﾞｼｯｸM" pitchFamily="49" charset="-128"/>
              <a:ea typeface="HGｺﾞｼｯｸM" pitchFamily="49" charset="-128"/>
            </a:endParaRPr>
          </a:p>
          <a:p>
            <a:pPr marL="0" indent="0" eaLnBrk="1" hangingPunct="1">
              <a:lnSpc>
                <a:spcPct val="80000"/>
              </a:lnSpc>
              <a:buNone/>
              <a:defRPr/>
            </a:pPr>
            <a:r>
              <a:rPr lang="ja-JP" altLang="en-US" sz="2600" dirty="0">
                <a:solidFill>
                  <a:srgbClr val="000000"/>
                </a:solidFill>
                <a:effectLst/>
                <a:latin typeface="HGｺﾞｼｯｸM" pitchFamily="49" charset="-128"/>
                <a:ea typeface="HGｺﾞｼｯｸM" pitchFamily="49" charset="-128"/>
              </a:rPr>
              <a:t> 具体的には、大気の再解析データや、衛星による観測データを用いた解析を行っています。また、</a:t>
            </a:r>
            <a:r>
              <a:rPr lang="en-US" altLang="ja-JP" sz="2600" dirty="0">
                <a:solidFill>
                  <a:srgbClr val="000000"/>
                </a:solidFill>
                <a:effectLst/>
                <a:latin typeface="HGｺﾞｼｯｸM" pitchFamily="49" charset="-128"/>
                <a:ea typeface="HGｺﾞｼｯｸM" pitchFamily="49" charset="-128"/>
              </a:rPr>
              <a:t>JAXA</a:t>
            </a:r>
            <a:r>
              <a:rPr lang="ja-JP" altLang="en-US" sz="2600" dirty="0">
                <a:solidFill>
                  <a:srgbClr val="000000"/>
                </a:solidFill>
                <a:effectLst/>
                <a:latin typeface="HGｺﾞｼｯｸM" pitchFamily="49" charset="-128"/>
                <a:ea typeface="HGｺﾞｼｯｸM" pitchFamily="49" charset="-128"/>
              </a:rPr>
              <a:t>から配信されている衛星全球降水マップ</a:t>
            </a:r>
            <a:r>
              <a:rPr lang="en-US" altLang="ja-JP" sz="2600" dirty="0">
                <a:solidFill>
                  <a:srgbClr val="000000"/>
                </a:solidFill>
                <a:effectLst/>
                <a:latin typeface="HGｺﾞｼｯｸM" pitchFamily="49" charset="-128"/>
                <a:ea typeface="HGｺﾞｼｯｸM" pitchFamily="49" charset="-128"/>
              </a:rPr>
              <a:t>(GSMaP)</a:t>
            </a:r>
            <a:r>
              <a:rPr lang="ja-JP" altLang="en-US" sz="2600" dirty="0">
                <a:solidFill>
                  <a:srgbClr val="000000"/>
                </a:solidFill>
                <a:effectLst/>
                <a:latin typeface="HGｺﾞｼｯｸM" pitchFamily="49" charset="-128"/>
                <a:ea typeface="HGｺﾞｼｯｸM" pitchFamily="49" charset="-128"/>
              </a:rPr>
              <a:t>の開発も行っています。</a:t>
            </a:r>
            <a:endParaRPr lang="en-US" altLang="ja-JP" sz="2600" dirty="0">
              <a:solidFill>
                <a:srgbClr val="000000"/>
              </a:solidFill>
              <a:effectLst/>
              <a:latin typeface="HGｺﾞｼｯｸM" pitchFamily="49" charset="-128"/>
              <a:ea typeface="HGｺﾞｼｯｸM" pitchFamily="49" charset="-128"/>
            </a:endParaRPr>
          </a:p>
        </p:txBody>
      </p:sp>
      <p:sp>
        <p:nvSpPr>
          <p:cNvPr id="4106" name="正方形/長方形 3"/>
          <p:cNvSpPr>
            <a:spLocks noChangeArrowheads="1"/>
          </p:cNvSpPr>
          <p:nvPr/>
        </p:nvSpPr>
        <p:spPr bwMode="auto">
          <a:xfrm>
            <a:off x="445063" y="1902265"/>
            <a:ext cx="5796661" cy="435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41705" tIns="70853" rIns="141705" bIns="70853">
            <a:spAutoFit/>
          </a:bodyPr>
          <a:lstStyle>
            <a:lvl1pPr>
              <a:spcBef>
                <a:spcPct val="20000"/>
              </a:spcBef>
              <a:buClr>
                <a:schemeClr val="hlink"/>
              </a:buClr>
              <a:buSzPct val="120000"/>
              <a:buChar char="•"/>
              <a:defRPr kumimoji="1" sz="14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1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11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91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5pPr>
            <a:lvl6pPr marL="25146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6pPr>
            <a:lvl7pPr marL="29718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7pPr>
            <a:lvl8pPr marL="34290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8pPr>
            <a:lvl9pPr marL="38862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9pPr>
          </a:lstStyle>
          <a:p>
            <a:pPr marL="0" marR="0" lvl="0" indent="0" algn="l" defTabSz="1036531" rtl="0" eaLnBrk="1" fontAlgn="base" latinLnBrk="0" hangingPunct="1">
              <a:lnSpc>
                <a:spcPct val="100000"/>
              </a:lnSpc>
              <a:spcBef>
                <a:spcPct val="0"/>
              </a:spcBef>
              <a:spcAft>
                <a:spcPct val="0"/>
              </a:spcAft>
              <a:buClrTx/>
              <a:buSzTx/>
              <a:buFontTx/>
              <a:buNone/>
              <a:tabLst/>
              <a:defRPr/>
            </a:pPr>
            <a:r>
              <a:rPr kumimoji="1" lang="en-US" altLang="ja-JP" sz="1900" b="0"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50" charset="-128"/>
                <a:cs typeface="+mn-cs"/>
              </a:rPr>
              <a:t>http://www-clim.kugi.kyoto-u.ac.jp/clim/index.html</a:t>
            </a:r>
            <a:endParaRPr kumimoji="1" lang="ja-JP" altLang="en-US" sz="1900" b="0" i="0" u="none" strike="noStrike" kern="1200" cap="none" spc="0" normalizeH="0" baseline="0" noProof="0" dirty="0">
              <a:ln>
                <a:noFill/>
              </a:ln>
              <a:solidFill>
                <a:srgbClr val="FFFFFF"/>
              </a:solidFill>
              <a:effectLst/>
              <a:uLnTx/>
              <a:uFillTx/>
              <a:latin typeface="Tahoma" panose="020B0604030504040204" pitchFamily="34" charset="0"/>
              <a:ea typeface="ＭＳ Ｐゴシック" panose="020B0600070205080204" pitchFamily="50" charset="-128"/>
              <a:cs typeface="+mn-cs"/>
            </a:endParaRPr>
          </a:p>
        </p:txBody>
      </p:sp>
      <p:sp>
        <p:nvSpPr>
          <p:cNvPr id="4109" name="テキスト ボックス 16"/>
          <p:cNvSpPr txBox="1">
            <a:spLocks noChangeArrowheads="1"/>
          </p:cNvSpPr>
          <p:nvPr/>
        </p:nvSpPr>
        <p:spPr bwMode="auto">
          <a:xfrm>
            <a:off x="10636096" y="3207495"/>
            <a:ext cx="3934733" cy="3066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1705" tIns="70853" rIns="141705" bIns="70853">
            <a:spAutoFit/>
          </a:bodyPr>
          <a:lstStyle>
            <a:lvl1pPr>
              <a:spcBef>
                <a:spcPct val="20000"/>
              </a:spcBef>
              <a:buClr>
                <a:schemeClr val="hlink"/>
              </a:buClr>
              <a:buSzPct val="120000"/>
              <a:buChar char="•"/>
              <a:defRPr kumimoji="1" sz="14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1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11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91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5pPr>
            <a:lvl6pPr marL="25146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6pPr>
            <a:lvl7pPr marL="29718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7pPr>
            <a:lvl8pPr marL="34290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8pPr>
            <a:lvl9pPr marL="3886200" indent="-228600" defTabSz="4175125"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9pPr>
          </a:lstStyle>
          <a:p>
            <a:pPr marL="0" marR="0" lvl="0" indent="0" algn="l" defTabSz="1036531" rtl="0" eaLnBrk="1" fontAlgn="base" latinLnBrk="0" hangingPunct="1">
              <a:lnSpc>
                <a:spcPct val="100000"/>
              </a:lnSpc>
              <a:spcBef>
                <a:spcPct val="0"/>
              </a:spcBef>
              <a:spcAft>
                <a:spcPct val="0"/>
              </a:spcAft>
              <a:buClrTx/>
              <a:buSzTx/>
              <a:buFontTx/>
              <a:buNone/>
              <a:tabLst/>
              <a:defRPr/>
            </a:pPr>
            <a:r>
              <a:rPr kumimoji="1" lang="ja-JP" altLang="en-US"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マイクロ波放射計と呼ばれる衛星搭載センサから、陸上では地形の影響のために降水量が適切に推定できません。そのために、降水量を推定するアルゴリズムの改善を行っています。</a:t>
            </a:r>
            <a:endPar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l" defTabSz="1036531" rtl="0" eaLnBrk="1" fontAlgn="base" latinLnBrk="0" hangingPunct="1">
              <a:lnSpc>
                <a:spcPct val="100000"/>
              </a:lnSpc>
              <a:spcBef>
                <a:spcPct val="0"/>
              </a:spcBef>
              <a:spcAft>
                <a:spcPct val="0"/>
              </a:spcAft>
              <a:buClrTx/>
              <a:buSzTx/>
              <a:buFontTx/>
              <a:buNone/>
              <a:tabLst/>
              <a:defRPr/>
            </a:pPr>
            <a:endPar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endParaRPr>
          </a:p>
          <a:p>
            <a:pPr marL="0" marR="0" lvl="0" indent="0" algn="l" defTabSz="1036531" rtl="0" eaLnBrk="1" fontAlgn="base" latinLnBrk="0" hangingPunct="1">
              <a:lnSpc>
                <a:spcPct val="100000"/>
              </a:lnSpc>
              <a:spcBef>
                <a:spcPct val="0"/>
              </a:spcBef>
              <a:spcAft>
                <a:spcPct val="0"/>
              </a:spcAft>
              <a:buClrTx/>
              <a:buSzTx/>
              <a:buFontTx/>
              <a:buNone/>
              <a:tabLst/>
              <a:defRPr/>
            </a:pPr>
            <a:r>
              <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(a) </a:t>
            </a:r>
            <a:r>
              <a:rPr kumimoji="1" lang="ja-JP" altLang="en-US"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降雨レーダによる観測結果</a:t>
            </a:r>
            <a:br>
              <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br>
            <a:r>
              <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(b) </a:t>
            </a:r>
            <a:r>
              <a:rPr kumimoji="1" lang="ja-JP" altLang="en-US"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アルゴリズム改善前</a:t>
            </a:r>
            <a:br>
              <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br>
            <a:r>
              <a:rPr kumimoji="1" lang="en-US" altLang="ja-JP"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(c) </a:t>
            </a:r>
            <a:r>
              <a:rPr kumimoji="1" lang="ja-JP" altLang="en-US" sz="1900" b="0" i="0" u="none" strike="noStrike" kern="1200" cap="none" spc="0" normalizeH="0" baseline="0" noProof="0" dirty="0">
                <a:ln>
                  <a:noFill/>
                </a:ln>
                <a:solidFill>
                  <a:srgbClr val="FFFFFF"/>
                </a:solidFill>
                <a:effectLst/>
                <a:uLnTx/>
                <a:uFillTx/>
                <a:latin typeface="Calibri" panose="020F0502020204030204" pitchFamily="34" charset="0"/>
                <a:ea typeface="ＭＳ Ｐゴシック" panose="020B0600070205080204" pitchFamily="50" charset="-128"/>
                <a:cs typeface="+mn-cs"/>
              </a:rPr>
              <a:t>アルゴリズム改善後</a:t>
            </a:r>
          </a:p>
        </p:txBody>
      </p:sp>
      <p:sp>
        <p:nvSpPr>
          <p:cNvPr id="4110" name="Text Box 25"/>
          <p:cNvSpPr txBox="1">
            <a:spLocks noChangeArrowheads="1"/>
          </p:cNvSpPr>
          <p:nvPr/>
        </p:nvSpPr>
        <p:spPr bwMode="auto">
          <a:xfrm>
            <a:off x="6622699" y="2653351"/>
            <a:ext cx="6236525" cy="58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1705" tIns="70853" rIns="141705" bIns="70853">
            <a:spAutoFit/>
          </a:bodyPr>
          <a:lstStyle>
            <a:lvl1pPr>
              <a:spcBef>
                <a:spcPct val="20000"/>
              </a:spcBef>
              <a:buClr>
                <a:schemeClr val="hlink"/>
              </a:buClr>
              <a:buSzPct val="120000"/>
              <a:buChar char="•"/>
              <a:defRPr kumimoji="1" sz="14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1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11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91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9pPr>
          </a:lstStyle>
          <a:p>
            <a:pPr marL="0" marR="0" lvl="0" indent="0" algn="l" defTabSz="1417056" rtl="0" eaLnBrk="1" fontAlgn="base" latinLnBrk="0" hangingPunct="1">
              <a:lnSpc>
                <a:spcPct val="100000"/>
              </a:lnSpc>
              <a:spcBef>
                <a:spcPct val="0"/>
              </a:spcBef>
              <a:spcAft>
                <a:spcPct val="0"/>
              </a:spcAft>
              <a:buClrTx/>
              <a:buSzTx/>
              <a:buFontTx/>
              <a:buNone/>
              <a:tabLst/>
              <a:defRPr/>
            </a:pPr>
            <a:r>
              <a:rPr kumimoji="1" lang="ja-JP" alt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ＭＳ Ｐゴシック" panose="020B0600070205080204" pitchFamily="50" charset="-128"/>
                <a:cs typeface="+mn-cs"/>
              </a:rPr>
              <a:t>衛星全球降水マップ</a:t>
            </a:r>
            <a:r>
              <a:rPr kumimoji="1" lang="en-US" altLang="ja-JP"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ＭＳ Ｐゴシック" panose="020B0600070205080204" pitchFamily="50" charset="-128"/>
                <a:cs typeface="+mn-cs"/>
              </a:rPr>
              <a:t>(GSMaP)</a:t>
            </a:r>
            <a:r>
              <a:rPr kumimoji="1" lang="ja-JP" alt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ＭＳ Ｐゴシック" panose="020B0600070205080204" pitchFamily="50" charset="-128"/>
                <a:cs typeface="+mn-cs"/>
              </a:rPr>
              <a:t>の開発</a:t>
            </a:r>
          </a:p>
        </p:txBody>
      </p:sp>
      <p:grpSp>
        <p:nvGrpSpPr>
          <p:cNvPr id="4112" name="グループ化 11"/>
          <p:cNvGrpSpPr>
            <a:grpSpLocks/>
          </p:cNvGrpSpPr>
          <p:nvPr/>
        </p:nvGrpSpPr>
        <p:grpSpPr bwMode="auto">
          <a:xfrm>
            <a:off x="6674439" y="3132423"/>
            <a:ext cx="3795543" cy="3288966"/>
            <a:chOff x="1679785" y="32762909"/>
            <a:chExt cx="10761884" cy="9293463"/>
          </a:xfrm>
        </p:grpSpPr>
        <p:sp>
          <p:nvSpPr>
            <p:cNvPr id="10" name="正方形/長方形 9"/>
            <p:cNvSpPr/>
            <p:nvPr/>
          </p:nvSpPr>
          <p:spPr>
            <a:xfrm>
              <a:off x="1812775" y="32946181"/>
              <a:ext cx="10628894" cy="9110191"/>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036531" rtl="0" eaLnBrk="0" fontAlgn="base" latinLnBrk="0" hangingPunct="0">
                <a:lnSpc>
                  <a:spcPct val="100000"/>
                </a:lnSpc>
                <a:spcBef>
                  <a:spcPct val="0"/>
                </a:spcBef>
                <a:spcAft>
                  <a:spcPct val="0"/>
                </a:spcAft>
                <a:buClrTx/>
                <a:buSzTx/>
                <a:buFontTx/>
                <a:buNone/>
                <a:tabLst/>
                <a:defRPr/>
              </a:pPr>
              <a:endParaRPr kumimoji="1" lang="ja-JP" altLang="en-US" sz="400" b="0" i="0" u="none" strike="noStrike" kern="1200" cap="none" spc="0" normalizeH="0" baseline="0" noProof="0">
                <a:ln>
                  <a:noFill/>
                </a:ln>
                <a:solidFill>
                  <a:srgbClr val="FFFFFF"/>
                </a:solidFill>
                <a:effectLst/>
                <a:uLnTx/>
                <a:uFillTx/>
                <a:latin typeface="Tahoma"/>
                <a:ea typeface="ＭＳ Ｐゴシック"/>
                <a:cs typeface="+mn-cs"/>
              </a:endParaRPr>
            </a:p>
          </p:txBody>
        </p:sp>
        <p:pic>
          <p:nvPicPr>
            <p:cNvPr id="4140" name="図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86705" y="32903338"/>
              <a:ext cx="4975952" cy="4051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1" name="図 7"/>
            <p:cNvPicPr>
              <a:picLocks noChangeAspect="1"/>
            </p:cNvPicPr>
            <p:nvPr/>
          </p:nvPicPr>
          <p:blipFill>
            <a:blip r:embed="rId4" cstate="print">
              <a:extLst>
                <a:ext uri="{28A0092B-C50C-407E-A947-70E740481C1C}">
                  <a14:useLocalDpi xmlns:a14="http://schemas.microsoft.com/office/drawing/2010/main" val="0"/>
                </a:ext>
              </a:extLst>
            </a:blip>
            <a:srcRect b="3792"/>
            <a:stretch>
              <a:fillRect/>
            </a:stretch>
          </p:blipFill>
          <p:spPr bwMode="auto">
            <a:xfrm>
              <a:off x="1890515" y="37558880"/>
              <a:ext cx="5026726" cy="4007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42" name="図 8"/>
            <p:cNvPicPr>
              <a:picLocks noChangeAspect="1"/>
            </p:cNvPicPr>
            <p:nvPr/>
          </p:nvPicPr>
          <p:blipFill>
            <a:blip r:embed="rId5" cstate="print">
              <a:extLst>
                <a:ext uri="{28A0092B-C50C-407E-A947-70E740481C1C}">
                  <a14:useLocalDpi xmlns:a14="http://schemas.microsoft.com/office/drawing/2010/main" val="0"/>
                </a:ext>
              </a:extLst>
            </a:blip>
            <a:srcRect t="1534" b="2"/>
            <a:stretch>
              <a:fillRect/>
            </a:stretch>
          </p:blipFill>
          <p:spPr bwMode="auto">
            <a:xfrm>
              <a:off x="7279605" y="37433181"/>
              <a:ext cx="4933018" cy="402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p:cNvSpPr txBox="1"/>
            <p:nvPr/>
          </p:nvSpPr>
          <p:spPr>
            <a:xfrm>
              <a:off x="1705706" y="32762909"/>
              <a:ext cx="2697909" cy="695734"/>
            </a:xfrm>
            <a:prstGeom prst="rect">
              <a:avLst/>
            </a:prstGeom>
            <a:noFill/>
          </p:spPr>
          <p:txBody>
            <a:bodyPr wrap="square">
              <a:spAutoFit/>
            </a:bodyPr>
            <a:lstStyle/>
            <a:p>
              <a:pPr marL="0" marR="0" lvl="0" indent="0" algn="l" defTabSz="1036531"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99">
                      <a:lumMod val="50000"/>
                    </a:srgbClr>
                  </a:solidFill>
                  <a:effectLst/>
                  <a:uLnTx/>
                  <a:uFillTx/>
                  <a:latin typeface="Tahoma"/>
                  <a:ea typeface="ＭＳ Ｐゴシック"/>
                  <a:cs typeface="+mn-cs"/>
                </a:rPr>
                <a:t>(a)</a:t>
              </a:r>
              <a:endParaRPr kumimoji="1" lang="ja-JP" altLang="en-US" sz="1000" b="0" i="0" u="none" strike="noStrike" kern="1200" cap="none" spc="0" normalizeH="0" baseline="0" noProof="0" dirty="0">
                <a:ln>
                  <a:noFill/>
                </a:ln>
                <a:solidFill>
                  <a:srgbClr val="000099">
                    <a:lumMod val="50000"/>
                  </a:srgbClr>
                </a:solidFill>
                <a:effectLst/>
                <a:uLnTx/>
                <a:uFillTx/>
                <a:latin typeface="Tahoma"/>
                <a:ea typeface="ＭＳ Ｐゴシック"/>
                <a:cs typeface="+mn-cs"/>
              </a:endParaRPr>
            </a:p>
          </p:txBody>
        </p:sp>
        <p:sp>
          <p:nvSpPr>
            <p:cNvPr id="99" name="テキスト ボックス 98"/>
            <p:cNvSpPr txBox="1"/>
            <p:nvPr/>
          </p:nvSpPr>
          <p:spPr>
            <a:xfrm>
              <a:off x="1679785" y="36608479"/>
              <a:ext cx="1532619" cy="695734"/>
            </a:xfrm>
            <a:prstGeom prst="rect">
              <a:avLst/>
            </a:prstGeom>
            <a:noFill/>
          </p:spPr>
          <p:txBody>
            <a:bodyPr wrap="square">
              <a:spAutoFit/>
            </a:bodyPr>
            <a:lstStyle/>
            <a:p>
              <a:pPr marL="0" marR="0" lvl="0" indent="0" algn="l" defTabSz="1036531"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99">
                      <a:lumMod val="50000"/>
                    </a:srgbClr>
                  </a:solidFill>
                  <a:effectLst/>
                  <a:uLnTx/>
                  <a:uFillTx/>
                  <a:latin typeface="Tahoma"/>
                  <a:ea typeface="ＭＳ Ｐゴシック"/>
                  <a:cs typeface="+mn-cs"/>
                </a:rPr>
                <a:t>(b)</a:t>
              </a:r>
              <a:endParaRPr kumimoji="1" lang="ja-JP" altLang="en-US" sz="1000" b="0" i="0" u="none" strike="noStrike" kern="1200" cap="none" spc="0" normalizeH="0" baseline="0" noProof="0" dirty="0">
                <a:ln>
                  <a:noFill/>
                </a:ln>
                <a:solidFill>
                  <a:srgbClr val="000099">
                    <a:lumMod val="50000"/>
                  </a:srgbClr>
                </a:solidFill>
                <a:effectLst/>
                <a:uLnTx/>
                <a:uFillTx/>
                <a:latin typeface="Tahoma"/>
                <a:ea typeface="ＭＳ Ｐゴシック"/>
                <a:cs typeface="+mn-cs"/>
              </a:endParaRPr>
            </a:p>
          </p:txBody>
        </p:sp>
        <p:sp>
          <p:nvSpPr>
            <p:cNvPr id="100" name="テキスト ボックス 99"/>
            <p:cNvSpPr txBox="1"/>
            <p:nvPr/>
          </p:nvSpPr>
          <p:spPr>
            <a:xfrm>
              <a:off x="6508571" y="36720069"/>
              <a:ext cx="1318461" cy="695734"/>
            </a:xfrm>
            <a:prstGeom prst="rect">
              <a:avLst/>
            </a:prstGeom>
            <a:noFill/>
          </p:spPr>
          <p:txBody>
            <a:bodyPr wrap="square">
              <a:spAutoFit/>
            </a:bodyPr>
            <a:lstStyle/>
            <a:p>
              <a:pPr marL="0" marR="0" lvl="0" indent="0" algn="l" defTabSz="1036531" rtl="0" eaLnBrk="0" fontAlgn="base" latinLnBrk="0" hangingPunct="0">
                <a:lnSpc>
                  <a:spcPct val="100000"/>
                </a:lnSpc>
                <a:spcBef>
                  <a:spcPct val="0"/>
                </a:spcBef>
                <a:spcAft>
                  <a:spcPct val="0"/>
                </a:spcAft>
                <a:buClrTx/>
                <a:buSzTx/>
                <a:buFontTx/>
                <a:buNone/>
                <a:tabLst/>
                <a:defRPr/>
              </a:pPr>
              <a:r>
                <a:rPr kumimoji="1" lang="en-US" altLang="ja-JP" sz="1000" b="0" i="0" u="none" strike="noStrike" kern="1200" cap="none" spc="0" normalizeH="0" baseline="0" noProof="0" dirty="0">
                  <a:ln>
                    <a:noFill/>
                  </a:ln>
                  <a:solidFill>
                    <a:srgbClr val="000099">
                      <a:lumMod val="50000"/>
                    </a:srgbClr>
                  </a:solidFill>
                  <a:effectLst/>
                  <a:uLnTx/>
                  <a:uFillTx/>
                  <a:latin typeface="Tahoma"/>
                  <a:ea typeface="ＭＳ Ｐゴシック"/>
                  <a:cs typeface="+mn-cs"/>
                </a:rPr>
                <a:t>(c)</a:t>
              </a:r>
              <a:endParaRPr kumimoji="1" lang="ja-JP" altLang="en-US" sz="1000" b="0" i="0" u="none" strike="noStrike" kern="1200" cap="none" spc="0" normalizeH="0" baseline="0" noProof="0" dirty="0">
                <a:ln>
                  <a:noFill/>
                </a:ln>
                <a:solidFill>
                  <a:srgbClr val="000099">
                    <a:lumMod val="50000"/>
                  </a:srgbClr>
                </a:solidFill>
                <a:effectLst/>
                <a:uLnTx/>
                <a:uFillTx/>
                <a:latin typeface="Tahoma"/>
                <a:ea typeface="ＭＳ Ｐゴシック"/>
                <a:cs typeface="+mn-cs"/>
              </a:endParaRPr>
            </a:p>
          </p:txBody>
        </p:sp>
      </p:grpSp>
      <p:sp>
        <p:nvSpPr>
          <p:cNvPr id="18" name="テキスト ボックス 17"/>
          <p:cNvSpPr txBox="1"/>
          <p:nvPr/>
        </p:nvSpPr>
        <p:spPr>
          <a:xfrm>
            <a:off x="9001312" y="3164795"/>
            <a:ext cx="1548792" cy="258762"/>
          </a:xfrm>
          <a:prstGeom prst="rect">
            <a:avLst/>
          </a:prstGeom>
          <a:noFill/>
        </p:spPr>
        <p:txBody>
          <a:bodyPr wrap="square" lIns="141705" tIns="70853" rIns="141705" bIns="70853">
            <a:spAutoFit/>
          </a:bodyPr>
          <a:lstStyle/>
          <a:p>
            <a:pPr marL="0" marR="0" lvl="0" indent="0" algn="l" defTabSz="1036531"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srgbClr val="000099">
                    <a:lumMod val="50000"/>
                  </a:srgbClr>
                </a:solidFill>
                <a:effectLst/>
                <a:uLnTx/>
                <a:uFillTx/>
                <a:latin typeface="Tahoma"/>
                <a:ea typeface="ＭＳ Ｐゴシック"/>
                <a:cs typeface="+mn-cs"/>
              </a:rPr>
              <a:t>Taniguchi et al. (2013)</a:t>
            </a:r>
            <a:endParaRPr kumimoji="1" lang="ja-JP" altLang="en-US" sz="700" b="0" i="0" u="none" strike="noStrike" kern="1200" cap="none" spc="0" normalizeH="0" baseline="0" noProof="0" dirty="0">
              <a:ln>
                <a:noFill/>
              </a:ln>
              <a:solidFill>
                <a:srgbClr val="000099">
                  <a:lumMod val="50000"/>
                </a:srgbClr>
              </a:solidFill>
              <a:effectLst/>
              <a:uLnTx/>
              <a:uFillTx/>
              <a:latin typeface="Tahoma"/>
              <a:ea typeface="ＭＳ Ｐゴシック"/>
              <a:cs typeface="+mn-cs"/>
            </a:endParaRPr>
          </a:p>
        </p:txBody>
      </p:sp>
      <p:sp>
        <p:nvSpPr>
          <p:cNvPr id="4118" name="テキスト ボックス 3"/>
          <p:cNvSpPr txBox="1">
            <a:spLocks noChangeArrowheads="1"/>
          </p:cNvSpPr>
          <p:nvPr/>
        </p:nvSpPr>
        <p:spPr bwMode="auto">
          <a:xfrm>
            <a:off x="6637768" y="9276947"/>
            <a:ext cx="3793683" cy="1312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1705" tIns="70853" rIns="141705" bIns="70853">
            <a:spAutoFit/>
          </a:bodyPr>
          <a:lstStyle/>
          <a:p>
            <a:pPr marL="0" marR="0" lvl="0" indent="0" algn="l" defTabSz="1036531" rtl="0" eaLnBrk="1" fontAlgn="base" latinLnBrk="0" hangingPunct="1">
              <a:lnSpc>
                <a:spcPct val="100000"/>
              </a:lnSpc>
              <a:spcBef>
                <a:spcPct val="0"/>
              </a:spcBef>
              <a:spcAft>
                <a:spcPct val="0"/>
              </a:spcAft>
              <a:buClrTx/>
              <a:buSzTx/>
              <a:buFontTx/>
              <a:buNone/>
              <a:tabLst/>
              <a:defRPr/>
            </a:pPr>
            <a:r>
              <a:rPr kumimoji="1" lang="ja-JP" altLang="en-US" sz="1900" b="0" i="0" u="none" strike="noStrike" kern="1200" cap="none" spc="0" normalizeH="0" baseline="0" noProof="0" dirty="0">
                <a:ln>
                  <a:noFill/>
                </a:ln>
                <a:solidFill>
                  <a:srgbClr val="FFFFFF"/>
                </a:solidFill>
                <a:effectLst/>
                <a:uLnTx/>
                <a:uFillTx/>
                <a:latin typeface="Tahoma"/>
                <a:ea typeface="ＭＳ Ｐゴシック"/>
                <a:cs typeface="+mn-cs"/>
              </a:rPr>
              <a:t>観測特性の異なる様々な衛星データを用いて、世界各地の降水の特徴やメカニズムについて調査しています。</a:t>
            </a:r>
          </a:p>
        </p:txBody>
      </p:sp>
      <p:sp>
        <p:nvSpPr>
          <p:cNvPr id="116" name="Text Box 25"/>
          <p:cNvSpPr txBox="1">
            <a:spLocks noChangeArrowheads="1"/>
          </p:cNvSpPr>
          <p:nvPr/>
        </p:nvSpPr>
        <p:spPr bwMode="auto">
          <a:xfrm>
            <a:off x="6694470" y="6466448"/>
            <a:ext cx="2785260" cy="58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1705" tIns="70853" rIns="141705" bIns="70853">
            <a:spAutoFit/>
          </a:bodyPr>
          <a:lstStyle>
            <a:lvl1pPr>
              <a:spcBef>
                <a:spcPct val="20000"/>
              </a:spcBef>
              <a:buClr>
                <a:schemeClr val="hlink"/>
              </a:buClr>
              <a:buSzPct val="120000"/>
              <a:buChar char="•"/>
              <a:defRPr kumimoji="1" sz="14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1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11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91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9pPr>
          </a:lstStyle>
          <a:p>
            <a:pPr marL="0" marR="0" lvl="0" indent="0" algn="l" defTabSz="1417056" rtl="0" eaLnBrk="1" fontAlgn="base" latinLnBrk="0" hangingPunct="1">
              <a:lnSpc>
                <a:spcPct val="100000"/>
              </a:lnSpc>
              <a:spcBef>
                <a:spcPct val="0"/>
              </a:spcBef>
              <a:spcAft>
                <a:spcPct val="0"/>
              </a:spcAft>
              <a:buClrTx/>
              <a:buSzTx/>
              <a:buFontTx/>
              <a:buNone/>
              <a:tabLst/>
              <a:defRPr/>
            </a:pPr>
            <a:r>
              <a:rPr kumimoji="1" lang="ja-JP" alt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ＭＳ Ｐゴシック" panose="020B0600070205080204" pitchFamily="50" charset="-128"/>
                <a:cs typeface="+mn-cs"/>
              </a:rPr>
              <a:t>衛星データ解析</a:t>
            </a:r>
          </a:p>
        </p:txBody>
      </p:sp>
      <p:pic>
        <p:nvPicPr>
          <p:cNvPr id="117" name="Picture 6" descr="TRMM_sate"/>
          <p:cNvPicPr>
            <a:picLocks noChangeAspect="1" noChangeArrowheads="1"/>
          </p:cNvPicPr>
          <p:nvPr/>
        </p:nvPicPr>
        <p:blipFill>
          <a:blip r:embed="rId6" cstate="print"/>
          <a:srcRect/>
          <a:stretch>
            <a:fillRect/>
          </a:stretch>
        </p:blipFill>
        <p:spPr bwMode="auto">
          <a:xfrm>
            <a:off x="6878804" y="85552"/>
            <a:ext cx="2416593" cy="2645412"/>
          </a:xfrm>
          <a:prstGeom prst="rect">
            <a:avLst/>
          </a:prstGeom>
          <a:noFill/>
          <a:ln w="9525">
            <a:noFill/>
            <a:miter lim="800000"/>
            <a:headEnd/>
            <a:tailEnd/>
          </a:ln>
        </p:spPr>
      </p:pic>
      <p:sp>
        <p:nvSpPr>
          <p:cNvPr id="123" name="Rectangle 15"/>
          <p:cNvSpPr>
            <a:spLocks noChangeArrowheads="1"/>
          </p:cNvSpPr>
          <p:nvPr/>
        </p:nvSpPr>
        <p:spPr bwMode="auto">
          <a:xfrm>
            <a:off x="6842537" y="2047604"/>
            <a:ext cx="1438737" cy="435478"/>
          </a:xfrm>
          <a:prstGeom prst="rect">
            <a:avLst/>
          </a:prstGeom>
          <a:noFill/>
          <a:ln w="9525">
            <a:noFill/>
            <a:miter lim="800000"/>
            <a:headEnd/>
            <a:tailEnd/>
          </a:ln>
        </p:spPr>
        <p:txBody>
          <a:bodyPr wrap="none" lIns="141705" tIns="70853" rIns="141705" bIns="70853">
            <a:spAutoFit/>
          </a:bodyP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srgbClr val="FFFFFF"/>
                </a:solidFill>
                <a:effectLst/>
                <a:uLnTx/>
                <a:uFillTx/>
                <a:latin typeface="Times New Roman" pitchFamily="18" charset="0"/>
                <a:ea typeface="ＭＳ Ｐゴシック"/>
                <a:cs typeface="+mn-cs"/>
              </a:rPr>
              <a:t>降雨レーダ</a:t>
            </a:r>
          </a:p>
        </p:txBody>
      </p:sp>
      <p:sp>
        <p:nvSpPr>
          <p:cNvPr id="131" name="Line 31"/>
          <p:cNvSpPr>
            <a:spLocks noChangeShapeType="1"/>
          </p:cNvSpPr>
          <p:nvPr/>
        </p:nvSpPr>
        <p:spPr bwMode="auto">
          <a:xfrm flipH="1" flipV="1">
            <a:off x="8237540" y="1706388"/>
            <a:ext cx="0" cy="626808"/>
          </a:xfrm>
          <a:prstGeom prst="line">
            <a:avLst/>
          </a:prstGeom>
          <a:noFill/>
          <a:ln w="9525">
            <a:solidFill>
              <a:srgbClr val="333399"/>
            </a:solidFill>
            <a:round/>
            <a:headEnd/>
            <a:tailEnd/>
          </a:ln>
        </p:spPr>
        <p:txBody>
          <a:bodyPr lIns="141705" tIns="70853" rIns="141705" bIns="70853"/>
          <a:lstStyle/>
          <a:p>
            <a:pPr marL="0" marR="0" lvl="0" indent="0" algn="l" defTabSz="1417056" rtl="0" eaLnBrk="1" fontAlgn="auto" latinLnBrk="0" hangingPunct="1">
              <a:lnSpc>
                <a:spcPct val="100000"/>
              </a:lnSpc>
              <a:spcBef>
                <a:spcPts val="0"/>
              </a:spcBef>
              <a:spcAft>
                <a:spcPts val="0"/>
              </a:spcAft>
              <a:buClrTx/>
              <a:buSzTx/>
              <a:buFontTx/>
              <a:buNone/>
              <a:tabLst/>
              <a:defRPr/>
            </a:pPr>
            <a:endParaRPr kumimoji="0" lang="ja-JP" altLang="en-US" sz="2900" b="0" i="0" u="none" strike="noStrike" kern="0" cap="none" spc="0" normalizeH="0" baseline="0" noProof="0">
              <a:ln>
                <a:noFill/>
              </a:ln>
              <a:solidFill>
                <a:srgbClr val="000000"/>
              </a:solidFill>
              <a:effectLst/>
              <a:uLnTx/>
              <a:uFillTx/>
              <a:latin typeface="Times"/>
              <a:ea typeface="ＭＳ Ｐゴシック"/>
              <a:cs typeface="+mn-cs"/>
            </a:endParaRPr>
          </a:p>
        </p:txBody>
      </p:sp>
      <p:sp>
        <p:nvSpPr>
          <p:cNvPr id="7" name="正方形/長方形 6"/>
          <p:cNvSpPr/>
          <p:nvPr/>
        </p:nvSpPr>
        <p:spPr>
          <a:xfrm>
            <a:off x="7532125" y="79719"/>
            <a:ext cx="3339291" cy="436273"/>
          </a:xfrm>
          <a:prstGeom prst="rect">
            <a:avLst/>
          </a:prstGeom>
        </p:spPr>
        <p:txBody>
          <a:bodyPr wrap="square" lIns="141705" tIns="70853" rIns="141705" bIns="70853">
            <a:spAutoFit/>
          </a:bodyP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en-US" altLang="ja-JP" sz="1900" b="0" i="0" u="none" strike="noStrike" kern="1200" cap="none" spc="0" normalizeH="0" baseline="0" noProof="0" dirty="0">
                <a:ln>
                  <a:noFill/>
                </a:ln>
                <a:solidFill>
                  <a:srgbClr val="FFFFFF"/>
                </a:solidFill>
                <a:effectLst/>
                <a:uLnTx/>
                <a:uFillTx/>
                <a:latin typeface="Tahoma"/>
                <a:ea typeface="ＭＳ Ｐゴシック"/>
                <a:cs typeface="+mn-cs"/>
              </a:rPr>
              <a:t>TRMM</a:t>
            </a:r>
            <a:r>
              <a:rPr kumimoji="1" lang="ja-JP" altLang="en-US" sz="1900" b="0" i="0" u="none" strike="noStrike" kern="1200" cap="none" spc="0" normalizeH="0" baseline="0" noProof="0" dirty="0">
                <a:ln>
                  <a:noFill/>
                </a:ln>
                <a:solidFill>
                  <a:srgbClr val="FFFFFF"/>
                </a:solidFill>
                <a:effectLst/>
                <a:uLnTx/>
                <a:uFillTx/>
                <a:latin typeface="Tahoma"/>
                <a:ea typeface="ＭＳ Ｐゴシック"/>
                <a:cs typeface="+mn-cs"/>
              </a:rPr>
              <a:t>：熱帯降雨観測衛星</a:t>
            </a:r>
            <a:endParaRPr kumimoji="1" lang="en-US" altLang="ja-JP" sz="1900" b="0" i="0" u="none" strike="noStrike" kern="1200" cap="none" spc="0" normalizeH="0" baseline="0" noProof="0" dirty="0">
              <a:ln>
                <a:noFill/>
              </a:ln>
              <a:solidFill>
                <a:srgbClr val="FFFFFF"/>
              </a:solidFill>
              <a:effectLst/>
              <a:uLnTx/>
              <a:uFillTx/>
              <a:latin typeface="Tahoma"/>
              <a:ea typeface="ＭＳ Ｐゴシック"/>
              <a:cs typeface="+mn-cs"/>
            </a:endParaRPr>
          </a:p>
        </p:txBody>
      </p:sp>
      <p:sp>
        <p:nvSpPr>
          <p:cNvPr id="138" name="Rectangle 11"/>
          <p:cNvSpPr>
            <a:spLocks noChangeArrowheads="1"/>
          </p:cNvSpPr>
          <p:nvPr/>
        </p:nvSpPr>
        <p:spPr bwMode="auto">
          <a:xfrm>
            <a:off x="8947044" y="1939365"/>
            <a:ext cx="2086350" cy="435478"/>
          </a:xfrm>
          <a:prstGeom prst="rect">
            <a:avLst/>
          </a:prstGeom>
          <a:noFill/>
          <a:ln w="9525">
            <a:noFill/>
            <a:miter lim="800000"/>
            <a:headEnd/>
            <a:tailEnd/>
          </a:ln>
        </p:spPr>
        <p:txBody>
          <a:bodyPr wrap="none" lIns="141705" tIns="70853" rIns="141705" bIns="70853">
            <a:spAutoFit/>
          </a:bodyP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ja-JP" altLang="en-US" sz="1900" b="0" i="0" u="none" strike="noStrike" kern="1200" cap="none" spc="0" normalizeH="0" baseline="0" noProof="0" dirty="0">
                <a:ln>
                  <a:noFill/>
                </a:ln>
                <a:solidFill>
                  <a:srgbClr val="FFFFFF"/>
                </a:solidFill>
                <a:effectLst/>
                <a:uLnTx/>
                <a:uFillTx/>
                <a:latin typeface="Times New Roman" pitchFamily="18" charset="0"/>
                <a:ea typeface="ＭＳ Ｐゴシック"/>
                <a:cs typeface="+mn-cs"/>
              </a:rPr>
              <a:t>マイクロ波放射計</a:t>
            </a:r>
          </a:p>
        </p:txBody>
      </p:sp>
      <p:sp>
        <p:nvSpPr>
          <p:cNvPr id="149" name="Line 31"/>
          <p:cNvSpPr>
            <a:spLocks noChangeShapeType="1"/>
          </p:cNvSpPr>
          <p:nvPr/>
        </p:nvSpPr>
        <p:spPr bwMode="auto">
          <a:xfrm flipH="1" flipV="1">
            <a:off x="9051292" y="772522"/>
            <a:ext cx="544988" cy="1134374"/>
          </a:xfrm>
          <a:prstGeom prst="line">
            <a:avLst/>
          </a:prstGeom>
          <a:noFill/>
          <a:ln w="9525">
            <a:solidFill>
              <a:srgbClr val="333399"/>
            </a:solidFill>
            <a:round/>
            <a:headEnd/>
            <a:tailEnd/>
          </a:ln>
        </p:spPr>
        <p:txBody>
          <a:bodyPr lIns="141705" tIns="70853" rIns="141705" bIns="70853"/>
          <a:lstStyle/>
          <a:p>
            <a:pPr marL="0" marR="0" lvl="0" indent="0" algn="l" defTabSz="1417056" rtl="0" eaLnBrk="1" fontAlgn="auto" latinLnBrk="0" hangingPunct="1">
              <a:lnSpc>
                <a:spcPct val="100000"/>
              </a:lnSpc>
              <a:spcBef>
                <a:spcPts val="0"/>
              </a:spcBef>
              <a:spcAft>
                <a:spcPts val="0"/>
              </a:spcAft>
              <a:buClrTx/>
              <a:buSzTx/>
              <a:buFontTx/>
              <a:buNone/>
              <a:tabLst/>
              <a:defRPr/>
            </a:pPr>
            <a:endParaRPr kumimoji="0" lang="ja-JP" altLang="en-US" sz="2900" b="0" i="0" u="none" strike="noStrike" kern="0" cap="none" spc="0" normalizeH="0" baseline="0" noProof="0">
              <a:ln>
                <a:noFill/>
              </a:ln>
              <a:solidFill>
                <a:srgbClr val="000000"/>
              </a:solidFill>
              <a:effectLst/>
              <a:uLnTx/>
              <a:uFillTx/>
              <a:latin typeface="Times"/>
              <a:ea typeface="ＭＳ Ｐゴシック"/>
              <a:cs typeface="+mn-cs"/>
            </a:endParaRPr>
          </a:p>
        </p:txBody>
      </p:sp>
      <p:grpSp>
        <p:nvGrpSpPr>
          <p:cNvPr id="151" name="グループ化 15"/>
          <p:cNvGrpSpPr>
            <a:grpSpLocks noChangeAspect="1"/>
          </p:cNvGrpSpPr>
          <p:nvPr/>
        </p:nvGrpSpPr>
        <p:grpSpPr bwMode="auto">
          <a:xfrm>
            <a:off x="10834128" y="-37267"/>
            <a:ext cx="3810364" cy="2602627"/>
            <a:chOff x="19630165" y="21219625"/>
            <a:chExt cx="8554185" cy="5988848"/>
          </a:xfrm>
        </p:grpSpPr>
        <p:sp>
          <p:nvSpPr>
            <p:cNvPr id="153" name="正方形/長方形 152"/>
            <p:cNvSpPr/>
            <p:nvPr/>
          </p:nvSpPr>
          <p:spPr>
            <a:xfrm>
              <a:off x="20611142" y="21598988"/>
              <a:ext cx="7573208" cy="538091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417056" rtl="0" eaLnBrk="1" fontAlgn="auto" latinLnBrk="0" hangingPunct="1">
                <a:lnSpc>
                  <a:spcPct val="100000"/>
                </a:lnSpc>
                <a:spcBef>
                  <a:spcPts val="0"/>
                </a:spcBef>
                <a:spcAft>
                  <a:spcPts val="0"/>
                </a:spcAft>
                <a:buClrTx/>
                <a:buSzTx/>
                <a:buFontTx/>
                <a:buNone/>
                <a:tabLst/>
                <a:defRPr/>
              </a:pPr>
              <a:endParaRPr kumimoji="1" lang="ja-JP" altLang="en-US" sz="2900" b="0" i="0" u="none" strike="noStrike" kern="1200" cap="none" spc="0" normalizeH="0" baseline="0" noProof="0">
                <a:ln>
                  <a:noFill/>
                </a:ln>
                <a:solidFill>
                  <a:srgbClr val="FFFFFF"/>
                </a:solidFill>
                <a:effectLst/>
                <a:uLnTx/>
                <a:uFillTx/>
                <a:latin typeface="Tahoma"/>
                <a:ea typeface="ＭＳ Ｐゴシック"/>
                <a:cs typeface="+mn-cs"/>
              </a:endParaRPr>
            </a:p>
          </p:txBody>
        </p:sp>
        <p:pic>
          <p:nvPicPr>
            <p:cNvPr id="154" name="Picture 95" descr="http://www.eorc.jaxa.jp/GPM/museum/img/GPM_overview_RGB.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30165" y="21219625"/>
              <a:ext cx="8470416" cy="5988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テキスト ボックス 7"/>
          <p:cNvSpPr txBox="1"/>
          <p:nvPr/>
        </p:nvSpPr>
        <p:spPr>
          <a:xfrm>
            <a:off x="11792085" y="2106290"/>
            <a:ext cx="2395730" cy="435478"/>
          </a:xfrm>
          <a:prstGeom prst="rect">
            <a:avLst/>
          </a:prstGeom>
          <a:noFill/>
        </p:spPr>
        <p:txBody>
          <a:bodyPr wrap="none" lIns="141705" tIns="70853" rIns="141705" bIns="70853" rtlCol="0">
            <a:spAutoFit/>
          </a:bodyP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en-US" altLang="ja-JP" sz="1900" b="0" i="0" u="none" strike="noStrike" kern="1200" cap="none" spc="0" normalizeH="0" baseline="0" noProof="0" dirty="0">
                <a:ln>
                  <a:noFill/>
                </a:ln>
                <a:solidFill>
                  <a:srgbClr val="0D1D31"/>
                </a:solidFill>
                <a:effectLst/>
                <a:uLnTx/>
                <a:uFillTx/>
                <a:latin typeface="Tahoma"/>
                <a:ea typeface="ＭＳ Ｐゴシック"/>
                <a:cs typeface="+mn-cs"/>
              </a:rPr>
              <a:t>GPM: </a:t>
            </a:r>
            <a:r>
              <a:rPr kumimoji="1" lang="ja-JP" altLang="en-US" sz="1900" b="0" i="0" u="none" strike="noStrike" kern="1200" cap="none" spc="0" normalizeH="0" baseline="0" noProof="0" dirty="0">
                <a:ln>
                  <a:noFill/>
                </a:ln>
                <a:solidFill>
                  <a:srgbClr val="0D1D31"/>
                </a:solidFill>
                <a:effectLst/>
                <a:uLnTx/>
                <a:uFillTx/>
                <a:latin typeface="Tahoma"/>
                <a:ea typeface="ＭＳ Ｐゴシック"/>
                <a:cs typeface="+mn-cs"/>
              </a:rPr>
              <a:t>全球降水計画</a:t>
            </a:r>
          </a:p>
        </p:txBody>
      </p:sp>
      <p:pic>
        <p:nvPicPr>
          <p:cNvPr id="97" name="図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469981" y="7032895"/>
            <a:ext cx="4222122" cy="1929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 Box 25"/>
          <p:cNvSpPr txBox="1">
            <a:spLocks noChangeArrowheads="1"/>
          </p:cNvSpPr>
          <p:nvPr/>
        </p:nvSpPr>
        <p:spPr bwMode="auto">
          <a:xfrm>
            <a:off x="10384942" y="6466448"/>
            <a:ext cx="4394675" cy="589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41705" tIns="70853" rIns="141705" bIns="70853">
            <a:spAutoFit/>
          </a:bodyPr>
          <a:lstStyle>
            <a:lvl1pPr>
              <a:spcBef>
                <a:spcPct val="20000"/>
              </a:spcBef>
              <a:buClr>
                <a:schemeClr val="hlink"/>
              </a:buClr>
              <a:buSzPct val="120000"/>
              <a:buChar char="•"/>
              <a:defRPr kumimoji="1" sz="146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Font typeface="Tahoma" panose="020B0604030504040204" pitchFamily="34" charset="0"/>
              <a:buChar char="–"/>
              <a:defRPr kumimoji="1" sz="1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hlink"/>
              </a:buClr>
              <a:buSzPct val="120000"/>
              <a:buChar char="•"/>
              <a:defRPr kumimoji="1" sz="110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Font typeface="Tahoma" panose="020B0604030504040204" pitchFamily="34" charset="0"/>
              <a:buChar char="–"/>
              <a:defRPr kumimoji="1" sz="91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kumimoji="1" sz="9100">
                <a:solidFill>
                  <a:schemeClr val="tx1"/>
                </a:solidFill>
                <a:latin typeface="Tahoma" panose="020B0604030504040204" pitchFamily="34" charset="0"/>
                <a:ea typeface="ＭＳ Ｐゴシック" panose="020B0600070205080204" pitchFamily="50" charset="-128"/>
              </a:defRPr>
            </a:lvl9pPr>
          </a:lstStyle>
          <a:p>
            <a:pPr marL="0" marR="0" lvl="0" indent="0" algn="l" defTabSz="1417056" rtl="0" eaLnBrk="1" fontAlgn="base" latinLnBrk="0" hangingPunct="1">
              <a:lnSpc>
                <a:spcPct val="100000"/>
              </a:lnSpc>
              <a:spcBef>
                <a:spcPct val="0"/>
              </a:spcBef>
              <a:spcAft>
                <a:spcPct val="0"/>
              </a:spcAft>
              <a:buClrTx/>
              <a:buSzTx/>
              <a:buFontTx/>
              <a:buNone/>
              <a:tabLst/>
              <a:defRPr/>
            </a:pPr>
            <a:r>
              <a:rPr kumimoji="1" lang="ja-JP" altLang="en-US" sz="29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Tahoma" panose="020B0604030504040204" pitchFamily="34" charset="0"/>
                <a:ea typeface="ＭＳ Ｐゴシック" panose="020B0600070205080204" pitchFamily="50" charset="-128"/>
                <a:cs typeface="+mn-cs"/>
              </a:rPr>
              <a:t>成層圏循環の予測可能性</a:t>
            </a:r>
          </a:p>
        </p:txBody>
      </p:sp>
      <p:sp>
        <p:nvSpPr>
          <p:cNvPr id="102" name="テキスト ボックス 3"/>
          <p:cNvSpPr txBox="1">
            <a:spLocks noChangeArrowheads="1"/>
          </p:cNvSpPr>
          <p:nvPr/>
        </p:nvSpPr>
        <p:spPr bwMode="auto">
          <a:xfrm>
            <a:off x="10352476" y="9096120"/>
            <a:ext cx="4339627" cy="1605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1705" tIns="70853" rIns="141705" bIns="70853">
            <a:spAutoFit/>
          </a:bodyPr>
          <a:lstStyle/>
          <a:p>
            <a:pPr marL="0" marR="0" lvl="0" indent="0" algn="l" defTabSz="1036531" rtl="0" eaLnBrk="1" fontAlgn="base" latinLnBrk="0" hangingPunct="1">
              <a:lnSpc>
                <a:spcPct val="100000"/>
              </a:lnSpc>
              <a:spcBef>
                <a:spcPct val="0"/>
              </a:spcBef>
              <a:spcAft>
                <a:spcPct val="0"/>
              </a:spcAft>
              <a:buClrTx/>
              <a:buSzTx/>
              <a:buFontTx/>
              <a:buNone/>
              <a:tabLst/>
              <a:defRPr/>
            </a:pPr>
            <a:r>
              <a:rPr kumimoji="1" lang="ja-JP" altLang="en-US" sz="1900" b="0" i="0" u="none" strike="noStrike" kern="1200" cap="none" spc="0" normalizeH="0" baseline="0" noProof="0" dirty="0">
                <a:ln>
                  <a:noFill/>
                </a:ln>
                <a:solidFill>
                  <a:srgbClr val="FFFFFF"/>
                </a:solidFill>
                <a:effectLst/>
                <a:uLnTx/>
                <a:uFillTx/>
                <a:latin typeface="Tahoma"/>
                <a:ea typeface="ＭＳ Ｐゴシック"/>
                <a:cs typeface="+mn-cs"/>
              </a:rPr>
              <a:t>成層圏循環の予測可能性を明らかにするため、成層圏極渦（左）の線形安定性解析を行いました。すると、成長率が非常に大きな不安定モード（右）の存在が明らかになりました。</a:t>
            </a:r>
          </a:p>
        </p:txBody>
      </p:sp>
      <p:pic>
        <p:nvPicPr>
          <p:cNvPr id="15" name="図 14">
            <a:extLst>
              <a:ext uri="{FF2B5EF4-FFF2-40B4-BE49-F238E27FC236}">
                <a16:creationId xmlns:a16="http://schemas.microsoft.com/office/drawing/2014/main" id="{54F03BEA-2753-4177-8D68-2EA5AFD09DCE}"/>
              </a:ext>
            </a:extLst>
          </p:cNvPr>
          <p:cNvPicPr>
            <a:picLocks noChangeAspect="1"/>
          </p:cNvPicPr>
          <p:nvPr/>
        </p:nvPicPr>
        <p:blipFill>
          <a:blip r:embed="rId9"/>
          <a:stretch>
            <a:fillRect/>
          </a:stretch>
        </p:blipFill>
        <p:spPr>
          <a:xfrm>
            <a:off x="6706714" y="7033212"/>
            <a:ext cx="3656456" cy="2243735"/>
          </a:xfrm>
          <a:prstGeom prst="rect">
            <a:avLst/>
          </a:prstGeom>
        </p:spPr>
      </p:pic>
    </p:spTree>
    <p:extLst>
      <p:ext uri="{BB962C8B-B14F-4D97-AF65-F5344CB8AC3E}">
        <p14:creationId xmlns:p14="http://schemas.microsoft.com/office/powerpoint/2010/main" val="3663858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9E054D7-EB09-B51F-F856-6DFA65FE97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2014" y="2887029"/>
            <a:ext cx="3463364" cy="3463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986753C-9EF9-6D1B-3A23-F944ED83F59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110"/>
          <a:stretch/>
        </p:blipFill>
        <p:spPr bwMode="auto">
          <a:xfrm>
            <a:off x="291685" y="6665901"/>
            <a:ext cx="3904019" cy="35873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3148CA5-AA81-54C4-4095-7DA15B373D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8917" y="7070783"/>
            <a:ext cx="3002519" cy="2998353"/>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E694C2C-DC91-D68D-FD6E-9567C710399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286" r="71713"/>
          <a:stretch/>
        </p:blipFill>
        <p:spPr bwMode="auto">
          <a:xfrm>
            <a:off x="11724860" y="4659610"/>
            <a:ext cx="2947417" cy="310860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0164C6B4-DC9D-AD96-6C45-C7D8F6DC6CC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4880" y="2207700"/>
            <a:ext cx="4440191" cy="2960127"/>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FD9E72C9-8D9E-8A1F-0B9A-2E313C890170}"/>
              </a:ext>
            </a:extLst>
          </p:cNvPr>
          <p:cNvSpPr txBox="1"/>
          <p:nvPr/>
        </p:nvSpPr>
        <p:spPr>
          <a:xfrm>
            <a:off x="7707159" y="7781802"/>
            <a:ext cx="6847651" cy="2662780"/>
          </a:xfrm>
          <a:prstGeom prst="rect">
            <a:avLst/>
          </a:prstGeom>
          <a:solidFill>
            <a:schemeClr val="accent6">
              <a:lumMod val="40000"/>
              <a:lumOff val="60000"/>
            </a:schemeClr>
          </a:solidFill>
        </p:spPr>
        <p:txBody>
          <a:bodyPr wrap="square">
            <a:spAutoFit/>
          </a:bodyPr>
          <a:lstStyle/>
          <a:p>
            <a:pPr defTabSz="720090"/>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大気組成の変化や、大気や海洋の循環変動による異常気象・</a:t>
            </a:r>
            <a:b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b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異常天候の発現過程や予測可能性、気候変動とその機構を</a:t>
            </a:r>
            <a:b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b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解明することを目指し、大気モデルを用いた数値実験や、</a:t>
            </a:r>
            <a:b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b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大気海洋の観測、長期再解析等を用いた研究を進めています。</a:t>
            </a:r>
            <a:endParaRPr kumimoji="0" lang="ja-JP" altLang="en-US" sz="1890" dirty="0">
              <a:solidFill>
                <a:prstClr val="black"/>
              </a:solidFill>
              <a:latin typeface="UD デジタル 教科書体 NP-R" panose="02020400000000000000" pitchFamily="18" charset="-128"/>
              <a:ea typeface="UD デジタル 教科書体 NP-R" panose="02020400000000000000" pitchFamily="18" charset="-128"/>
            </a:endParaRPr>
          </a:p>
          <a:p>
            <a:pPr defTabSz="720090" fontAlgn="base">
              <a:spcBef>
                <a:spcPts val="1890"/>
              </a:spcBef>
              <a:buFont typeface="Arial" panose="020B0604020202020204" pitchFamily="34" charset="0"/>
              <a:buChar char="•"/>
            </a:pP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異常気象・異常天候の発生過程や予測可能性</a:t>
            </a:r>
          </a:p>
          <a:p>
            <a:pPr defTabSz="720090" fontAlgn="base">
              <a:buFont typeface="Arial" panose="020B0604020202020204" pitchFamily="34" charset="0"/>
              <a:buChar char="•"/>
            </a:pP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様々な階層の気候モデル及びデータ同化手法の開発</a:t>
            </a:r>
          </a:p>
          <a:p>
            <a:pPr defTabSz="720090" fontAlgn="base">
              <a:buFont typeface="Arial" panose="020B0604020202020204" pitchFamily="34" charset="0"/>
              <a:buChar char="•"/>
            </a:pP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バイオロギングなど新たな観測手法の開発</a:t>
            </a:r>
          </a:p>
          <a:p>
            <a:pPr defTabSz="720090" fontAlgn="base">
              <a:spcAft>
                <a:spcPts val="1890"/>
              </a:spcAft>
              <a:buFont typeface="Arial" panose="020B0604020202020204" pitchFamily="34" charset="0"/>
              <a:buChar char="•"/>
            </a:pPr>
            <a:r>
              <a:rPr kumimoji="0" lang="ja-JP" altLang="en-US" sz="1890" dirty="0">
                <a:solidFill>
                  <a:srgbClr val="000000"/>
                </a:solidFill>
                <a:latin typeface="UD デジタル 教科書体 NP-R" panose="02020400000000000000" pitchFamily="18" charset="-128"/>
                <a:ea typeface="UD デジタル 教科書体 NP-R" panose="02020400000000000000" pitchFamily="18" charset="-128"/>
              </a:rPr>
              <a:t>大気組成の変化とその気候及び災害への影響</a:t>
            </a:r>
          </a:p>
        </p:txBody>
      </p:sp>
      <p:pic>
        <p:nvPicPr>
          <p:cNvPr id="1038" name="Picture 14">
            <a:extLst>
              <a:ext uri="{FF2B5EF4-FFF2-40B4-BE49-F238E27FC236}">
                <a16:creationId xmlns:a16="http://schemas.microsoft.com/office/drawing/2014/main" id="{AED0CCB0-E4C1-B2C1-A983-B8C612E5B9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20351" y="0"/>
            <a:ext cx="1745094" cy="1745094"/>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5D6B295C-FBE2-B6FF-EED5-2A44C0C6E62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5279" y="72007"/>
            <a:ext cx="4275419" cy="1330234"/>
          </a:xfrm>
          <a:prstGeom prst="rect">
            <a:avLst/>
          </a:prstGeom>
          <a:noFill/>
          <a:extLst>
            <a:ext uri="{909E8E84-426E-40DD-AFC4-6F175D3DCCD1}">
              <a14:hiddenFill xmlns:a14="http://schemas.microsoft.com/office/drawing/2010/main">
                <a:solidFill>
                  <a:srgbClr val="FFFFFF"/>
                </a:solidFill>
              </a14:hiddenFill>
            </a:ext>
          </a:extLst>
        </p:spPr>
      </p:pic>
      <p:sp>
        <p:nvSpPr>
          <p:cNvPr id="19" name="テキスト ボックス 18">
            <a:extLst>
              <a:ext uri="{FF2B5EF4-FFF2-40B4-BE49-F238E27FC236}">
                <a16:creationId xmlns:a16="http://schemas.microsoft.com/office/drawing/2014/main" id="{F12FD30D-B17E-2080-414B-582113118A4B}"/>
              </a:ext>
            </a:extLst>
          </p:cNvPr>
          <p:cNvSpPr txBox="1"/>
          <p:nvPr/>
        </p:nvSpPr>
        <p:spPr>
          <a:xfrm>
            <a:off x="4614651" y="38977"/>
            <a:ext cx="7453809" cy="1255728"/>
          </a:xfrm>
          <a:prstGeom prst="rect">
            <a:avLst/>
          </a:prstGeom>
          <a:noFill/>
        </p:spPr>
        <p:txBody>
          <a:bodyPr wrap="square">
            <a:spAutoFit/>
          </a:bodyPr>
          <a:lstStyle/>
          <a:p>
            <a:pPr defTabSz="720090"/>
            <a:r>
              <a:rPr kumimoji="0" lang="zh-TW" altLang="en-US" sz="4725" b="1" dirty="0">
                <a:solidFill>
                  <a:prstClr val="black"/>
                </a:solidFill>
                <a:latin typeface="游ゴシック" panose="020B0400000000000000" pitchFamily="50" charset="-128"/>
                <a:ea typeface="游ゴシック" panose="020B0400000000000000" pitchFamily="50" charset="-128"/>
              </a:rPr>
              <a:t>災害気候研究分野</a:t>
            </a:r>
            <a:endParaRPr kumimoji="0" lang="en-US" altLang="zh-TW" sz="4725" b="1" dirty="0">
              <a:solidFill>
                <a:prstClr val="black"/>
              </a:solidFill>
              <a:latin typeface="游ゴシック" panose="020B0400000000000000" pitchFamily="50" charset="-128"/>
              <a:ea typeface="游ゴシック" panose="020B0400000000000000" pitchFamily="50" charset="-128"/>
            </a:endParaRPr>
          </a:p>
          <a:p>
            <a:pPr defTabSz="720090"/>
            <a:r>
              <a:rPr kumimoji="0" lang="en-US" altLang="zh-TW" sz="2835" b="1" dirty="0">
                <a:solidFill>
                  <a:prstClr val="black"/>
                </a:solidFill>
                <a:latin typeface="游ゴシック" panose="020B0400000000000000" pitchFamily="50" charset="-128"/>
                <a:ea typeface="游ゴシック" panose="020B0400000000000000" pitchFamily="50" charset="-128"/>
              </a:rPr>
              <a:t>https://www.dpac.dpri.kyoto-u.ac.jp/</a:t>
            </a:r>
            <a:endParaRPr kumimoji="0" lang="ja-JP" altLang="en-US" sz="2835" dirty="0">
              <a:solidFill>
                <a:prstClr val="black"/>
              </a:solidFill>
              <a:latin typeface="Calibri" panose="020F0502020204030204"/>
              <a:ea typeface="游ゴシック" panose="020B0400000000000000" pitchFamily="50" charset="-128"/>
            </a:endParaRPr>
          </a:p>
        </p:txBody>
      </p:sp>
      <p:pic>
        <p:nvPicPr>
          <p:cNvPr id="1032" name="Picture 8">
            <a:extLst>
              <a:ext uri="{FF2B5EF4-FFF2-40B4-BE49-F238E27FC236}">
                <a16:creationId xmlns:a16="http://schemas.microsoft.com/office/drawing/2014/main" id="{C71E5C04-92E1-DD67-C483-BC0B1A8230D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541123" y="2817459"/>
            <a:ext cx="2799570" cy="2365834"/>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DA32919F-FAA8-C010-901C-F60390156D83}"/>
              </a:ext>
            </a:extLst>
          </p:cNvPr>
          <p:cNvSpPr txBox="1"/>
          <p:nvPr/>
        </p:nvSpPr>
        <p:spPr>
          <a:xfrm flipH="1">
            <a:off x="10059581" y="1964238"/>
            <a:ext cx="3608975" cy="480131"/>
          </a:xfrm>
          <a:prstGeom prst="rect">
            <a:avLst/>
          </a:prstGeom>
          <a:solidFill>
            <a:schemeClr val="accent4">
              <a:lumMod val="20000"/>
              <a:lumOff val="80000"/>
            </a:schemeClr>
          </a:solidFill>
        </p:spPr>
        <p:txBody>
          <a:bodyPr wrap="square" rtlCol="0">
            <a:spAutoFit/>
          </a:bodyPr>
          <a:lstStyle/>
          <a:p>
            <a:pPr defTabSz="720090"/>
            <a:r>
              <a:rPr lang="ja-JP" altLang="en-US" sz="2520" dirty="0">
                <a:solidFill>
                  <a:prstClr val="black"/>
                </a:solidFill>
                <a:latin typeface="UD デジタル 教科書体 NP-B" panose="02020700000000000000" pitchFamily="18" charset="-128"/>
                <a:ea typeface="UD デジタル 教科書体 NP-B" panose="02020700000000000000" pitchFamily="18" charset="-128"/>
              </a:rPr>
              <a:t>新しい観測手法の開発</a:t>
            </a:r>
          </a:p>
        </p:txBody>
      </p:sp>
      <p:sp>
        <p:nvSpPr>
          <p:cNvPr id="21" name="テキスト ボックス 20">
            <a:extLst>
              <a:ext uri="{FF2B5EF4-FFF2-40B4-BE49-F238E27FC236}">
                <a16:creationId xmlns:a16="http://schemas.microsoft.com/office/drawing/2014/main" id="{11E7F80D-C7DF-75F2-F570-8BFC3C9EBA14}"/>
              </a:ext>
            </a:extLst>
          </p:cNvPr>
          <p:cNvSpPr txBox="1"/>
          <p:nvPr/>
        </p:nvSpPr>
        <p:spPr>
          <a:xfrm flipH="1">
            <a:off x="439206" y="1817805"/>
            <a:ext cx="3608977" cy="867930"/>
          </a:xfrm>
          <a:prstGeom prst="rect">
            <a:avLst/>
          </a:prstGeom>
          <a:solidFill>
            <a:schemeClr val="accent4">
              <a:lumMod val="20000"/>
              <a:lumOff val="80000"/>
            </a:schemeClr>
          </a:solidFill>
        </p:spPr>
        <p:txBody>
          <a:bodyPr wrap="square" rtlCol="0">
            <a:spAutoFit/>
          </a:bodyPr>
          <a:lstStyle/>
          <a:p>
            <a:pPr algn="ctr" defTabSz="720090"/>
            <a:r>
              <a:rPr lang="ja-JP" altLang="en-US" sz="2520" dirty="0">
                <a:solidFill>
                  <a:prstClr val="black"/>
                </a:solidFill>
                <a:latin typeface="UD デジタル 教科書体 NP-B" panose="02020700000000000000" pitchFamily="18" charset="-128"/>
                <a:ea typeface="UD デジタル 教科書体 NP-B" panose="02020700000000000000" pitchFamily="18" charset="-128"/>
              </a:rPr>
              <a:t>異常気象の発現機構と</a:t>
            </a:r>
            <a:endParaRPr lang="en-US" altLang="ja-JP" sz="2520" dirty="0">
              <a:solidFill>
                <a:prstClr val="black"/>
              </a:solidFill>
              <a:latin typeface="UD デジタル 教科書体 NP-B" panose="02020700000000000000" pitchFamily="18" charset="-128"/>
              <a:ea typeface="UD デジタル 教科書体 NP-B" panose="02020700000000000000" pitchFamily="18" charset="-128"/>
            </a:endParaRPr>
          </a:p>
          <a:p>
            <a:pPr algn="ctr" defTabSz="720090"/>
            <a:r>
              <a:rPr lang="ja-JP" altLang="en-US" sz="2520" dirty="0">
                <a:solidFill>
                  <a:prstClr val="black"/>
                </a:solidFill>
                <a:latin typeface="UD デジタル 教科書体 NP-B" panose="02020700000000000000" pitchFamily="18" charset="-128"/>
                <a:ea typeface="UD デジタル 教科書体 NP-B" panose="02020700000000000000" pitchFamily="18" charset="-128"/>
              </a:rPr>
              <a:t>予測可能性</a:t>
            </a:r>
          </a:p>
        </p:txBody>
      </p:sp>
      <p:sp>
        <p:nvSpPr>
          <p:cNvPr id="22" name="テキスト ボックス 21">
            <a:extLst>
              <a:ext uri="{FF2B5EF4-FFF2-40B4-BE49-F238E27FC236}">
                <a16:creationId xmlns:a16="http://schemas.microsoft.com/office/drawing/2014/main" id="{84037056-21BB-7892-0B4D-9124D50ADEF2}"/>
              </a:ext>
            </a:extLst>
          </p:cNvPr>
          <p:cNvSpPr txBox="1"/>
          <p:nvPr/>
        </p:nvSpPr>
        <p:spPr>
          <a:xfrm flipH="1">
            <a:off x="4256046" y="6431580"/>
            <a:ext cx="5200162" cy="480131"/>
          </a:xfrm>
          <a:prstGeom prst="rect">
            <a:avLst/>
          </a:prstGeom>
          <a:solidFill>
            <a:schemeClr val="accent4">
              <a:lumMod val="20000"/>
              <a:lumOff val="80000"/>
            </a:schemeClr>
          </a:solidFill>
        </p:spPr>
        <p:txBody>
          <a:bodyPr wrap="square" rtlCol="0">
            <a:spAutoFit/>
          </a:bodyPr>
          <a:lstStyle/>
          <a:p>
            <a:pPr defTabSz="720090"/>
            <a:r>
              <a:rPr lang="ja-JP" altLang="en-US" sz="2520" dirty="0">
                <a:solidFill>
                  <a:prstClr val="black"/>
                </a:solidFill>
                <a:latin typeface="UD デジタル 教科書体 NP-B" panose="02020700000000000000" pitchFamily="18" charset="-128"/>
                <a:ea typeface="UD デジタル 教科書体 NP-B" panose="02020700000000000000" pitchFamily="18" charset="-128"/>
              </a:rPr>
              <a:t>数値計算・データ同化手法の開発</a:t>
            </a:r>
            <a:endParaRPr lang="en-US" altLang="ja-JP" sz="2520" dirty="0">
              <a:solidFill>
                <a:prstClr val="black"/>
              </a:solidFill>
              <a:latin typeface="UD デジタル 教科書体 NP-B" panose="02020700000000000000" pitchFamily="18" charset="-128"/>
              <a:ea typeface="UD デジタル 教科書体 NP-B" panose="02020700000000000000" pitchFamily="18" charset="-128"/>
            </a:endParaRPr>
          </a:p>
        </p:txBody>
      </p:sp>
      <p:sp>
        <p:nvSpPr>
          <p:cNvPr id="9" name="テキスト ボックス 8">
            <a:extLst>
              <a:ext uri="{FF2B5EF4-FFF2-40B4-BE49-F238E27FC236}">
                <a16:creationId xmlns:a16="http://schemas.microsoft.com/office/drawing/2014/main" id="{1E62DB24-44CA-3EDF-D0A0-2966951D8B10}"/>
              </a:ext>
            </a:extLst>
          </p:cNvPr>
          <p:cNvSpPr txBox="1"/>
          <p:nvPr/>
        </p:nvSpPr>
        <p:spPr>
          <a:xfrm>
            <a:off x="967191" y="6350065"/>
            <a:ext cx="2441694" cy="431657"/>
          </a:xfrm>
          <a:prstGeom prst="rect">
            <a:avLst/>
          </a:prstGeom>
          <a:noFill/>
        </p:spPr>
        <p:txBody>
          <a:bodyPr wrap="none" rtlCol="0">
            <a:spAutoFit/>
          </a:bodyPr>
          <a:lstStyle/>
          <a:p>
            <a:pPr defTabSz="720090"/>
            <a:r>
              <a:rPr lang="ja-JP" altLang="en-US" sz="2205" dirty="0">
                <a:solidFill>
                  <a:prstClr val="black"/>
                </a:solidFill>
                <a:latin typeface="UD デジタル 教科書体 NP-R" panose="02020400000000000000" pitchFamily="18" charset="-128"/>
                <a:ea typeface="UD デジタル 教科書体 NP-R" panose="02020400000000000000" pitchFamily="18" charset="-128"/>
              </a:rPr>
              <a:t>大気大循環モデル</a:t>
            </a:r>
          </a:p>
        </p:txBody>
      </p:sp>
      <p:sp>
        <p:nvSpPr>
          <p:cNvPr id="24" name="テキスト ボックス 23">
            <a:extLst>
              <a:ext uri="{FF2B5EF4-FFF2-40B4-BE49-F238E27FC236}">
                <a16:creationId xmlns:a16="http://schemas.microsoft.com/office/drawing/2014/main" id="{35DE1CC5-22A1-B6A8-8882-10A7ED0EB125}"/>
              </a:ext>
            </a:extLst>
          </p:cNvPr>
          <p:cNvSpPr txBox="1"/>
          <p:nvPr/>
        </p:nvSpPr>
        <p:spPr>
          <a:xfrm>
            <a:off x="1108576" y="10326751"/>
            <a:ext cx="2159566" cy="431657"/>
          </a:xfrm>
          <a:prstGeom prst="rect">
            <a:avLst/>
          </a:prstGeom>
          <a:noFill/>
        </p:spPr>
        <p:txBody>
          <a:bodyPr wrap="none" rtlCol="0">
            <a:spAutoFit/>
          </a:bodyPr>
          <a:lstStyle/>
          <a:p>
            <a:pPr defTabSz="720090"/>
            <a:r>
              <a:rPr lang="ja-JP" altLang="en-US" sz="2205" dirty="0">
                <a:solidFill>
                  <a:prstClr val="black"/>
                </a:solidFill>
                <a:latin typeface="UD デジタル 教科書体 NP-R" panose="02020400000000000000" pitchFamily="18" charset="-128"/>
                <a:ea typeface="UD デジタル 教科書体 NP-R" panose="02020400000000000000" pitchFamily="18" charset="-128"/>
              </a:rPr>
              <a:t>領域気象モデル</a:t>
            </a:r>
          </a:p>
        </p:txBody>
      </p:sp>
      <p:sp>
        <p:nvSpPr>
          <p:cNvPr id="25" name="テキスト ボックス 24">
            <a:extLst>
              <a:ext uri="{FF2B5EF4-FFF2-40B4-BE49-F238E27FC236}">
                <a16:creationId xmlns:a16="http://schemas.microsoft.com/office/drawing/2014/main" id="{0ECAE201-48CF-7D5F-ED8C-5FA26A20F0EA}"/>
              </a:ext>
            </a:extLst>
          </p:cNvPr>
          <p:cNvSpPr txBox="1"/>
          <p:nvPr/>
        </p:nvSpPr>
        <p:spPr>
          <a:xfrm>
            <a:off x="5147826" y="10203278"/>
            <a:ext cx="1595309" cy="431657"/>
          </a:xfrm>
          <a:prstGeom prst="rect">
            <a:avLst/>
          </a:prstGeom>
          <a:noFill/>
        </p:spPr>
        <p:txBody>
          <a:bodyPr wrap="none" rtlCol="0">
            <a:spAutoFit/>
          </a:bodyPr>
          <a:lstStyle/>
          <a:p>
            <a:pPr defTabSz="720090"/>
            <a:r>
              <a:rPr lang="ja-JP" altLang="en-US" sz="2205" dirty="0">
                <a:solidFill>
                  <a:prstClr val="black"/>
                </a:solidFill>
                <a:latin typeface="UD デジタル 教科書体 NP-R" panose="02020400000000000000" pitchFamily="18" charset="-128"/>
                <a:ea typeface="UD デジタル 教科書体 NP-R" panose="02020400000000000000" pitchFamily="18" charset="-128"/>
              </a:rPr>
              <a:t>準一様節点</a:t>
            </a:r>
          </a:p>
        </p:txBody>
      </p:sp>
      <p:sp>
        <p:nvSpPr>
          <p:cNvPr id="26" name="テキスト ボックス 25">
            <a:extLst>
              <a:ext uri="{FF2B5EF4-FFF2-40B4-BE49-F238E27FC236}">
                <a16:creationId xmlns:a16="http://schemas.microsoft.com/office/drawing/2014/main" id="{D48E0E3B-3B2C-CD7F-48BF-288A6C753195}"/>
              </a:ext>
            </a:extLst>
          </p:cNvPr>
          <p:cNvSpPr txBox="1"/>
          <p:nvPr/>
        </p:nvSpPr>
        <p:spPr>
          <a:xfrm>
            <a:off x="9875136" y="5072581"/>
            <a:ext cx="1313180" cy="431657"/>
          </a:xfrm>
          <a:prstGeom prst="rect">
            <a:avLst/>
          </a:prstGeom>
          <a:noFill/>
        </p:spPr>
        <p:txBody>
          <a:bodyPr wrap="none" rtlCol="0">
            <a:spAutoFit/>
          </a:bodyPr>
          <a:lstStyle/>
          <a:p>
            <a:pPr defTabSz="720090"/>
            <a:r>
              <a:rPr lang="ja-JP" altLang="en-US" sz="2205" dirty="0">
                <a:solidFill>
                  <a:prstClr val="black"/>
                </a:solidFill>
                <a:latin typeface="UD デジタル 教科書体 NP-R" panose="02020400000000000000" pitchFamily="18" charset="-128"/>
                <a:ea typeface="UD デジタル 教科書体 NP-R" panose="02020400000000000000" pitchFamily="18" charset="-128"/>
              </a:rPr>
              <a:t>ドローン</a:t>
            </a:r>
          </a:p>
        </p:txBody>
      </p:sp>
      <p:sp>
        <p:nvSpPr>
          <p:cNvPr id="27" name="テキスト ボックス 26">
            <a:extLst>
              <a:ext uri="{FF2B5EF4-FFF2-40B4-BE49-F238E27FC236}">
                <a16:creationId xmlns:a16="http://schemas.microsoft.com/office/drawing/2014/main" id="{9CE54BC0-B954-8E95-8B4C-005A181AC269}"/>
              </a:ext>
            </a:extLst>
          </p:cNvPr>
          <p:cNvSpPr txBox="1"/>
          <p:nvPr/>
        </p:nvSpPr>
        <p:spPr>
          <a:xfrm>
            <a:off x="12247356" y="4396145"/>
            <a:ext cx="2159566" cy="431657"/>
          </a:xfrm>
          <a:prstGeom prst="rect">
            <a:avLst/>
          </a:prstGeom>
          <a:noFill/>
        </p:spPr>
        <p:txBody>
          <a:bodyPr wrap="none" rtlCol="0">
            <a:spAutoFit/>
          </a:bodyPr>
          <a:lstStyle/>
          <a:p>
            <a:pPr defTabSz="720090"/>
            <a:r>
              <a:rPr lang="ja-JP" altLang="en-US" sz="2205" dirty="0">
                <a:solidFill>
                  <a:prstClr val="black"/>
                </a:solidFill>
                <a:latin typeface="UD デジタル 教科書体 NP-R" panose="02020400000000000000" pitchFamily="18" charset="-128"/>
                <a:ea typeface="UD デジタル 教科書体 NP-R" panose="02020400000000000000" pitchFamily="18" charset="-128"/>
              </a:rPr>
              <a:t>バイオロギング</a:t>
            </a:r>
          </a:p>
        </p:txBody>
      </p:sp>
      <p:sp>
        <p:nvSpPr>
          <p:cNvPr id="28" name="テキスト ボックス 27">
            <a:extLst>
              <a:ext uri="{FF2B5EF4-FFF2-40B4-BE49-F238E27FC236}">
                <a16:creationId xmlns:a16="http://schemas.microsoft.com/office/drawing/2014/main" id="{623BC124-AF5B-F05F-3168-C858775E9A5A}"/>
              </a:ext>
            </a:extLst>
          </p:cNvPr>
          <p:cNvSpPr txBox="1"/>
          <p:nvPr/>
        </p:nvSpPr>
        <p:spPr>
          <a:xfrm>
            <a:off x="9950673" y="7103033"/>
            <a:ext cx="2441694" cy="431657"/>
          </a:xfrm>
          <a:prstGeom prst="rect">
            <a:avLst/>
          </a:prstGeom>
          <a:noFill/>
        </p:spPr>
        <p:txBody>
          <a:bodyPr wrap="none" rtlCol="0">
            <a:spAutoFit/>
          </a:bodyPr>
          <a:lstStyle/>
          <a:p>
            <a:pPr defTabSz="720090"/>
            <a:r>
              <a:rPr lang="ja-JP" altLang="en-US" sz="2205" dirty="0">
                <a:solidFill>
                  <a:prstClr val="black"/>
                </a:solidFill>
                <a:latin typeface="UD デジタル 教科書体 NP-R" panose="02020400000000000000" pitchFamily="18" charset="-128"/>
                <a:ea typeface="UD デジタル 教科書体 NP-R" panose="02020400000000000000" pitchFamily="18" charset="-128"/>
              </a:rPr>
              <a:t>マイクロ波放射計</a:t>
            </a:r>
          </a:p>
        </p:txBody>
      </p:sp>
      <p:pic>
        <p:nvPicPr>
          <p:cNvPr id="12" name="図 11">
            <a:extLst>
              <a:ext uri="{FF2B5EF4-FFF2-40B4-BE49-F238E27FC236}">
                <a16:creationId xmlns:a16="http://schemas.microsoft.com/office/drawing/2014/main" id="{D0F8D06D-F09A-0FA9-BBD9-D5AEF0A30CC1}"/>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7502" r="6339" b="5741"/>
          <a:stretch/>
        </p:blipFill>
        <p:spPr>
          <a:xfrm>
            <a:off x="4652157" y="3265466"/>
            <a:ext cx="1134000" cy="1400528"/>
          </a:xfrm>
          <a:prstGeom prst="rect">
            <a:avLst/>
          </a:prstGeom>
        </p:spPr>
      </p:pic>
      <p:sp>
        <p:nvSpPr>
          <p:cNvPr id="14" name="テキスト ボックス 13">
            <a:extLst>
              <a:ext uri="{FF2B5EF4-FFF2-40B4-BE49-F238E27FC236}">
                <a16:creationId xmlns:a16="http://schemas.microsoft.com/office/drawing/2014/main" id="{3E998288-E787-56FE-1BD2-CD61A176FB7F}"/>
              </a:ext>
            </a:extLst>
          </p:cNvPr>
          <p:cNvSpPr txBox="1"/>
          <p:nvPr/>
        </p:nvSpPr>
        <p:spPr>
          <a:xfrm>
            <a:off x="5958308" y="3676285"/>
            <a:ext cx="2731838" cy="528606"/>
          </a:xfrm>
          <a:prstGeom prst="rect">
            <a:avLst/>
          </a:prstGeom>
          <a:noFill/>
        </p:spPr>
        <p:txBody>
          <a:bodyPr wrap="none" rtlCol="0">
            <a:spAutoFit/>
          </a:bodyPr>
          <a:lstStyle/>
          <a:p>
            <a:pPr defTabSz="720090"/>
            <a:r>
              <a:rPr lang="ja-JP" altLang="en-US" sz="2835" dirty="0">
                <a:solidFill>
                  <a:prstClr val="black"/>
                </a:solidFill>
                <a:latin typeface="UD デジタル 教科書体 NP-B" panose="02020700000000000000" pitchFamily="18" charset="-128"/>
                <a:ea typeface="UD デジタル 教科書体 NP-B" panose="02020700000000000000" pitchFamily="18" charset="-128"/>
              </a:rPr>
              <a:t>准教授　吉田聡</a:t>
            </a:r>
          </a:p>
        </p:txBody>
      </p:sp>
      <p:sp>
        <p:nvSpPr>
          <p:cNvPr id="32" name="テキスト ボックス 31">
            <a:extLst>
              <a:ext uri="{FF2B5EF4-FFF2-40B4-BE49-F238E27FC236}">
                <a16:creationId xmlns:a16="http://schemas.microsoft.com/office/drawing/2014/main" id="{75217752-845F-04D3-1953-0643B1F32181}"/>
              </a:ext>
            </a:extLst>
          </p:cNvPr>
          <p:cNvSpPr txBox="1"/>
          <p:nvPr/>
        </p:nvSpPr>
        <p:spPr>
          <a:xfrm>
            <a:off x="5958308" y="2227381"/>
            <a:ext cx="2367956" cy="528606"/>
          </a:xfrm>
          <a:prstGeom prst="rect">
            <a:avLst/>
          </a:prstGeom>
          <a:noFill/>
        </p:spPr>
        <p:txBody>
          <a:bodyPr wrap="none" rtlCol="0">
            <a:spAutoFit/>
          </a:bodyPr>
          <a:lstStyle/>
          <a:p>
            <a:pPr defTabSz="720090"/>
            <a:r>
              <a:rPr lang="ja-JP" altLang="en-US" sz="2835" dirty="0">
                <a:solidFill>
                  <a:prstClr val="black"/>
                </a:solidFill>
                <a:latin typeface="UD デジタル 教科書体 NP-B" panose="02020700000000000000" pitchFamily="18" charset="-128"/>
                <a:ea typeface="UD デジタル 教科書体 NP-B" panose="02020700000000000000" pitchFamily="18" charset="-128"/>
              </a:rPr>
              <a:t>教授　榎本剛</a:t>
            </a:r>
          </a:p>
        </p:txBody>
      </p:sp>
      <p:sp>
        <p:nvSpPr>
          <p:cNvPr id="33" name="テキスト ボックス 32">
            <a:extLst>
              <a:ext uri="{FF2B5EF4-FFF2-40B4-BE49-F238E27FC236}">
                <a16:creationId xmlns:a16="http://schemas.microsoft.com/office/drawing/2014/main" id="{69609FA5-D6D9-4891-5729-FBE792B5F4F9}"/>
              </a:ext>
            </a:extLst>
          </p:cNvPr>
          <p:cNvSpPr txBox="1"/>
          <p:nvPr/>
        </p:nvSpPr>
        <p:spPr>
          <a:xfrm>
            <a:off x="5958308" y="5165945"/>
            <a:ext cx="2731838" cy="528606"/>
          </a:xfrm>
          <a:prstGeom prst="rect">
            <a:avLst/>
          </a:prstGeom>
          <a:noFill/>
        </p:spPr>
        <p:txBody>
          <a:bodyPr wrap="none" rtlCol="0">
            <a:spAutoFit/>
          </a:bodyPr>
          <a:lstStyle/>
          <a:p>
            <a:pPr defTabSz="720090"/>
            <a:r>
              <a:rPr lang="ja-JP" altLang="en-US" sz="2835" dirty="0">
                <a:solidFill>
                  <a:prstClr val="black"/>
                </a:solidFill>
                <a:latin typeface="UD デジタル 教科書体 NP-B" panose="02020700000000000000" pitchFamily="18" charset="-128"/>
                <a:ea typeface="UD デジタル 教科書体 NP-B" panose="02020700000000000000" pitchFamily="18" charset="-128"/>
              </a:rPr>
              <a:t>助教　井口敬雄</a:t>
            </a:r>
          </a:p>
        </p:txBody>
      </p:sp>
      <p:pic>
        <p:nvPicPr>
          <p:cNvPr id="3" name="図 2">
            <a:extLst>
              <a:ext uri="{FF2B5EF4-FFF2-40B4-BE49-F238E27FC236}">
                <a16:creationId xmlns:a16="http://schemas.microsoft.com/office/drawing/2014/main" id="{B85028B2-8DFA-12C0-CEBB-94A4B1AAFE9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7717" t="9680" r="5705" b="18341"/>
          <a:stretch/>
        </p:blipFill>
        <p:spPr>
          <a:xfrm rot="16200000">
            <a:off x="4519881" y="1951231"/>
            <a:ext cx="1398553" cy="1134000"/>
          </a:xfrm>
          <a:prstGeom prst="rect">
            <a:avLst/>
          </a:prstGeom>
        </p:spPr>
      </p:pic>
      <p:pic>
        <p:nvPicPr>
          <p:cNvPr id="5" name="図 4">
            <a:extLst>
              <a:ext uri="{FF2B5EF4-FFF2-40B4-BE49-F238E27FC236}">
                <a16:creationId xmlns:a16="http://schemas.microsoft.com/office/drawing/2014/main" id="{4E891C67-1FE9-A275-85E6-41623D7B4D8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652157" y="4700367"/>
            <a:ext cx="1134000" cy="1512854"/>
          </a:xfrm>
          <a:prstGeom prst="rect">
            <a:avLst/>
          </a:prstGeom>
        </p:spPr>
      </p:pic>
    </p:spTree>
    <p:extLst>
      <p:ext uri="{BB962C8B-B14F-4D97-AF65-F5344CB8AC3E}">
        <p14:creationId xmlns:p14="http://schemas.microsoft.com/office/powerpoint/2010/main" val="1909796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738109" y="120017"/>
            <a:ext cx="13285947" cy="883234"/>
          </a:xfrm>
        </p:spPr>
        <p:txBody>
          <a:bodyPr/>
          <a:lstStyle/>
          <a:p>
            <a:r>
              <a:rPr lang="ja-JP" altLang="en-US" sz="3700" dirty="0">
                <a:solidFill>
                  <a:schemeClr val="accent5">
                    <a:lumMod val="75000"/>
                  </a:schemeClr>
                </a:solidFill>
              </a:rPr>
              <a:t>京都大学防災研究所　</a:t>
            </a:r>
            <a:r>
              <a:rPr lang="ja-JP" altLang="en-US" sz="4300" dirty="0">
                <a:solidFill>
                  <a:srgbClr val="0000FF"/>
                </a:solidFill>
              </a:rPr>
              <a:t>暴風雨・気象環境研究分野</a:t>
            </a:r>
          </a:p>
        </p:txBody>
      </p:sp>
      <p:graphicFrame>
        <p:nvGraphicFramePr>
          <p:cNvPr id="8" name="表 7"/>
          <p:cNvGraphicFramePr>
            <a:graphicFrameLocks noGrp="1"/>
          </p:cNvGraphicFramePr>
          <p:nvPr>
            <p:extLst/>
          </p:nvPr>
        </p:nvGraphicFramePr>
        <p:xfrm>
          <a:off x="6" y="912116"/>
          <a:ext cx="14762161" cy="2234667"/>
        </p:xfrm>
        <a:graphic>
          <a:graphicData uri="http://schemas.openxmlformats.org/drawingml/2006/table">
            <a:tbl>
              <a:tblPr firstRow="1" bandRow="1">
                <a:tableStyleId>{69012ECD-51FC-41F1-AA8D-1B2483CD663E}</a:tableStyleId>
              </a:tblPr>
              <a:tblGrid>
                <a:gridCol w="1044371">
                  <a:extLst>
                    <a:ext uri="{9D8B030D-6E8A-4147-A177-3AD203B41FA5}">
                      <a16:colId xmlns:a16="http://schemas.microsoft.com/office/drawing/2014/main" val="20000"/>
                    </a:ext>
                  </a:extLst>
                </a:gridCol>
                <a:gridCol w="13717790">
                  <a:extLst>
                    <a:ext uri="{9D8B030D-6E8A-4147-A177-3AD203B41FA5}">
                      <a16:colId xmlns:a16="http://schemas.microsoft.com/office/drawing/2014/main" val="20001"/>
                    </a:ext>
                  </a:extLst>
                </a:gridCol>
              </a:tblGrid>
              <a:tr h="1032175">
                <a:tc>
                  <a:txBody>
                    <a:bodyPr/>
                    <a:lstStyle/>
                    <a:p>
                      <a:pPr algn="ctr"/>
                      <a:r>
                        <a:rPr kumimoji="1" lang="ja-JP" altLang="en-US" sz="2800" b="1" dirty="0">
                          <a:solidFill>
                            <a:schemeClr val="accent5">
                              <a:lumMod val="20000"/>
                              <a:lumOff val="80000"/>
                            </a:schemeClr>
                          </a:solidFill>
                        </a:rPr>
                        <a:t>対象</a:t>
                      </a:r>
                    </a:p>
                  </a:txBody>
                  <a:tcPr marL="147622" marR="147622" marT="72008" marB="72008" anchor="ctr"/>
                </a:tc>
                <a:tc>
                  <a:txBody>
                    <a:bodyPr/>
                    <a:lstStyle/>
                    <a:p>
                      <a:r>
                        <a:rPr kumimoji="1" lang="ja-JP" altLang="en-US" sz="2800" b="1" dirty="0"/>
                        <a:t>乱流</a:t>
                      </a:r>
                      <a:r>
                        <a:rPr kumimoji="1" lang="en-US" altLang="ja-JP" sz="2800" b="1" dirty="0"/>
                        <a:t>, </a:t>
                      </a:r>
                      <a:r>
                        <a:rPr kumimoji="1" lang="ja-JP" altLang="en-US" sz="2800" b="1" dirty="0"/>
                        <a:t>突風</a:t>
                      </a:r>
                      <a:r>
                        <a:rPr kumimoji="1" lang="en-US" altLang="ja-JP" sz="2800" b="1" dirty="0"/>
                        <a:t>,</a:t>
                      </a:r>
                      <a:r>
                        <a:rPr kumimoji="1" lang="ja-JP" altLang="en-US" sz="2800" b="1" dirty="0"/>
                        <a:t> 境界層</a:t>
                      </a:r>
                      <a:r>
                        <a:rPr kumimoji="1" lang="en-US" altLang="ja-JP" sz="2800" b="1" dirty="0"/>
                        <a:t>,</a:t>
                      </a:r>
                      <a:r>
                        <a:rPr kumimoji="1" lang="ja-JP" altLang="en-US" sz="2800" b="1" dirty="0"/>
                        <a:t> 竜巻</a:t>
                      </a:r>
                      <a:r>
                        <a:rPr kumimoji="1" lang="en-US" altLang="ja-JP" sz="2800" b="1" dirty="0"/>
                        <a:t>,</a:t>
                      </a:r>
                      <a:r>
                        <a:rPr kumimoji="1" lang="ja-JP" altLang="en-US" sz="2800" b="1" dirty="0"/>
                        <a:t> 積乱雲</a:t>
                      </a:r>
                      <a:r>
                        <a:rPr kumimoji="1" lang="en-US" altLang="ja-JP" sz="2800" b="1" dirty="0"/>
                        <a:t>,</a:t>
                      </a:r>
                      <a:r>
                        <a:rPr kumimoji="1" lang="ja-JP" altLang="en-US" sz="2800" b="1" dirty="0"/>
                        <a:t> 集中豪雨</a:t>
                      </a:r>
                      <a:r>
                        <a:rPr kumimoji="1" lang="en-US" altLang="ja-JP" sz="2800" b="1" dirty="0"/>
                        <a:t>, </a:t>
                      </a:r>
                      <a:r>
                        <a:rPr kumimoji="1" lang="ja-JP" altLang="en-US" sz="2800" b="1" dirty="0"/>
                        <a:t>メソ対流系</a:t>
                      </a:r>
                      <a:r>
                        <a:rPr kumimoji="1" lang="en-US" altLang="ja-JP" sz="2800" b="1" dirty="0"/>
                        <a:t>, </a:t>
                      </a:r>
                      <a:r>
                        <a:rPr kumimoji="1" lang="ja-JP" altLang="en-US" sz="2800" b="1" dirty="0"/>
                        <a:t>梅雨</a:t>
                      </a:r>
                      <a:r>
                        <a:rPr kumimoji="1" lang="en-US" altLang="ja-JP" sz="2800" b="1" dirty="0"/>
                        <a:t>,</a:t>
                      </a:r>
                      <a:r>
                        <a:rPr kumimoji="1" lang="ja-JP" altLang="en-US" sz="2800" b="1" dirty="0"/>
                        <a:t> 台風</a:t>
                      </a:r>
                      <a:r>
                        <a:rPr kumimoji="1" lang="en-US" altLang="ja-JP" sz="2800" b="1" dirty="0"/>
                        <a:t>,</a:t>
                      </a:r>
                      <a:r>
                        <a:rPr kumimoji="1" lang="ja-JP" altLang="en-US" sz="2800" b="1" dirty="0"/>
                        <a:t> 温帯低気圧</a:t>
                      </a:r>
                      <a:r>
                        <a:rPr kumimoji="1" lang="en-US" altLang="ja-JP" sz="2800" b="1" dirty="0"/>
                        <a:t>, </a:t>
                      </a:r>
                      <a:r>
                        <a:rPr kumimoji="1" lang="ja-JP" altLang="en-US" sz="2800" b="1" dirty="0"/>
                        <a:t>モンスーン</a:t>
                      </a:r>
                      <a:r>
                        <a:rPr kumimoji="1" lang="en-US" altLang="ja-JP" sz="2800" b="1" dirty="0"/>
                        <a:t>,</a:t>
                      </a:r>
                      <a:r>
                        <a:rPr kumimoji="1" lang="ja-JP" altLang="en-US" sz="2800" b="1" dirty="0"/>
                        <a:t> 大気・海洋</a:t>
                      </a:r>
                      <a:r>
                        <a:rPr kumimoji="1" lang="en-US" altLang="ja-JP" sz="2800" b="1" dirty="0"/>
                        <a:t>/</a:t>
                      </a:r>
                      <a:r>
                        <a:rPr kumimoji="1" lang="ja-JP" altLang="en-US" sz="2800" b="1" dirty="0"/>
                        <a:t>陸面相互作用</a:t>
                      </a:r>
                      <a:r>
                        <a:rPr kumimoji="1" lang="en-US" altLang="ja-JP" sz="2800" b="1" dirty="0"/>
                        <a:t>, </a:t>
                      </a:r>
                      <a:r>
                        <a:rPr kumimoji="1" lang="ja-JP" altLang="en-US" sz="2800" b="1" dirty="0"/>
                        <a:t>気象予測</a:t>
                      </a:r>
                      <a:r>
                        <a:rPr kumimoji="1" lang="en-US" altLang="ja-JP" sz="2800" b="1" dirty="0"/>
                        <a:t>, </a:t>
                      </a:r>
                      <a:r>
                        <a:rPr kumimoji="1" lang="ja-JP" altLang="en-US" sz="2800" b="1" dirty="0"/>
                        <a:t>気象災害</a:t>
                      </a:r>
                      <a:r>
                        <a:rPr kumimoji="1" lang="en-US" altLang="ja-JP" sz="2800" b="1" dirty="0"/>
                        <a:t>, </a:t>
                      </a:r>
                      <a:r>
                        <a:rPr kumimoji="1" lang="ja-JP" altLang="en-US" sz="2800" b="1" dirty="0"/>
                        <a:t>応用気象</a:t>
                      </a:r>
                    </a:p>
                  </a:txBody>
                  <a:tcPr marL="147622" marR="147622" marT="72008" marB="72008"/>
                </a:tc>
                <a:extLst>
                  <a:ext uri="{0D108BD9-81ED-4DB2-BD59-A6C34878D82A}">
                    <a16:rowId xmlns:a16="http://schemas.microsoft.com/office/drawing/2014/main" val="10000"/>
                  </a:ext>
                </a:extLst>
              </a:tr>
              <a:tr h="601246">
                <a:tc>
                  <a:txBody>
                    <a:bodyPr/>
                    <a:lstStyle/>
                    <a:p>
                      <a:pPr algn="ctr"/>
                      <a:r>
                        <a:rPr kumimoji="1" lang="ja-JP" altLang="en-US" sz="2800" b="1" dirty="0">
                          <a:solidFill>
                            <a:schemeClr val="accent1">
                              <a:lumMod val="50000"/>
                            </a:schemeClr>
                          </a:solidFill>
                        </a:rPr>
                        <a:t>手法</a:t>
                      </a:r>
                    </a:p>
                  </a:txBody>
                  <a:tcPr marL="147622" marR="147622" marT="72008" marB="72008" anchor="ctr"/>
                </a:tc>
                <a:tc>
                  <a:txBody>
                    <a:bodyPr/>
                    <a:lstStyle/>
                    <a:p>
                      <a:r>
                        <a:rPr kumimoji="1" lang="ja-JP" altLang="en-US" sz="2800" b="1" dirty="0"/>
                        <a:t>衛星・航空機観測</a:t>
                      </a:r>
                      <a:r>
                        <a:rPr kumimoji="1" lang="en-US" altLang="ja-JP" sz="2800" b="1" dirty="0"/>
                        <a:t>, </a:t>
                      </a:r>
                      <a:r>
                        <a:rPr kumimoji="1" lang="ja-JP" altLang="en-US" sz="2800" b="1" dirty="0"/>
                        <a:t>データ解析</a:t>
                      </a:r>
                      <a:r>
                        <a:rPr kumimoji="1" lang="en-US" altLang="ja-JP" sz="2800" b="1" dirty="0"/>
                        <a:t>, </a:t>
                      </a:r>
                      <a:r>
                        <a:rPr kumimoji="1" lang="ja-JP" altLang="en-US" sz="2800" b="1" dirty="0"/>
                        <a:t>数値実験・シミュレーション</a:t>
                      </a:r>
                      <a:r>
                        <a:rPr kumimoji="1" lang="en-US" altLang="ja-JP" sz="2800" b="1" dirty="0"/>
                        <a:t>, </a:t>
                      </a:r>
                      <a:r>
                        <a:rPr kumimoji="1" lang="ja-JP" altLang="en-US" sz="2800" b="1" dirty="0"/>
                        <a:t>データ同化</a:t>
                      </a:r>
                    </a:p>
                  </a:txBody>
                  <a:tcPr marL="147622" marR="147622" marT="72008" marB="72008"/>
                </a:tc>
                <a:extLst>
                  <a:ext uri="{0D108BD9-81ED-4DB2-BD59-A6C34878D82A}">
                    <a16:rowId xmlns:a16="http://schemas.microsoft.com/office/drawing/2014/main" val="10001"/>
                  </a:ext>
                </a:extLst>
              </a:tr>
              <a:tr h="601246">
                <a:tc>
                  <a:txBody>
                    <a:bodyPr/>
                    <a:lstStyle/>
                    <a:p>
                      <a:pPr algn="ctr"/>
                      <a:r>
                        <a:rPr kumimoji="1" lang="ja-JP" altLang="en-US" sz="2800" b="1" dirty="0">
                          <a:solidFill>
                            <a:schemeClr val="accent1">
                              <a:lumMod val="50000"/>
                            </a:schemeClr>
                          </a:solidFill>
                        </a:rPr>
                        <a:t>教員</a:t>
                      </a:r>
                    </a:p>
                  </a:txBody>
                  <a:tcPr marL="147622" marR="147622" marT="72008" marB="72008" anchor="ctr"/>
                </a:tc>
                <a:tc>
                  <a:txBody>
                    <a:bodyPr/>
                    <a:lstStyle/>
                    <a:p>
                      <a:r>
                        <a:rPr kumimoji="1" lang="ja-JP" altLang="en-US" sz="2800" b="1" dirty="0"/>
                        <a:t>教授 竹見哲也</a:t>
                      </a:r>
                      <a:r>
                        <a:rPr kumimoji="1" lang="en-US" altLang="ja-JP" sz="2800" b="1" dirty="0"/>
                        <a:t>,</a:t>
                      </a:r>
                      <a:r>
                        <a:rPr kumimoji="1" lang="ja-JP" altLang="en-US" sz="1400" b="1" dirty="0"/>
                        <a:t> </a:t>
                      </a:r>
                      <a:r>
                        <a:rPr kumimoji="1" lang="ja-JP" altLang="en-US" sz="2800" b="1" dirty="0"/>
                        <a:t>准教授 伊藤耕介</a:t>
                      </a:r>
                      <a:r>
                        <a:rPr kumimoji="1" lang="en-US" altLang="ja-JP" sz="2800" b="1" dirty="0"/>
                        <a:t>,</a:t>
                      </a:r>
                      <a:r>
                        <a:rPr kumimoji="1" lang="en-US" altLang="ja-JP" sz="1400" b="1" dirty="0"/>
                        <a:t> </a:t>
                      </a:r>
                      <a:r>
                        <a:rPr kumimoji="1" lang="ja-JP" altLang="en-US" sz="2800" b="1" dirty="0"/>
                        <a:t>研究員 藤原圭太</a:t>
                      </a:r>
                      <a:r>
                        <a:rPr kumimoji="1" lang="en-US" altLang="ja-JP" sz="2800" b="1" dirty="0"/>
                        <a:t>,</a:t>
                      </a:r>
                      <a:r>
                        <a:rPr kumimoji="1" lang="en-US" altLang="ja-JP" sz="1400" b="1" dirty="0"/>
                        <a:t> </a:t>
                      </a:r>
                      <a:r>
                        <a:rPr kumimoji="1" lang="en-US" altLang="ja-JP" sz="2800" b="1" dirty="0"/>
                        <a:t>Shao-Yi Lee,</a:t>
                      </a:r>
                      <a:r>
                        <a:rPr kumimoji="1" lang="en-US" altLang="ja-JP" sz="1400" b="1" dirty="0"/>
                        <a:t> </a:t>
                      </a:r>
                      <a:r>
                        <a:rPr kumimoji="1" lang="ja-JP" altLang="en-US" sz="2800" b="1" dirty="0"/>
                        <a:t>丹治星河</a:t>
                      </a:r>
                      <a:r>
                        <a:rPr kumimoji="1" lang="en-US" altLang="ja-JP" sz="2800" b="1" dirty="0"/>
                        <a:t>,</a:t>
                      </a:r>
                      <a:r>
                        <a:rPr kumimoji="1" lang="en-US" altLang="ja-JP" sz="1400" b="1" dirty="0"/>
                        <a:t> </a:t>
                      </a:r>
                      <a:r>
                        <a:rPr kumimoji="1" lang="ja-JP" altLang="en-US" sz="2800" b="1" dirty="0"/>
                        <a:t>平野創一朗</a:t>
                      </a:r>
                    </a:p>
                  </a:txBody>
                  <a:tcPr marL="147622" marR="147622" marT="72008" marB="72008"/>
                </a:tc>
                <a:extLst>
                  <a:ext uri="{0D108BD9-81ED-4DB2-BD59-A6C34878D82A}">
                    <a16:rowId xmlns:a16="http://schemas.microsoft.com/office/drawing/2014/main" val="10002"/>
                  </a:ext>
                </a:extLst>
              </a:tr>
            </a:tbl>
          </a:graphicData>
        </a:graphic>
      </p:graphicFrame>
      <p:pic>
        <p:nvPicPr>
          <p:cNvPr id="3" name="図 2"/>
          <p:cNvPicPr>
            <a:picLocks noChangeAspect="1"/>
          </p:cNvPicPr>
          <p:nvPr/>
        </p:nvPicPr>
        <p:blipFill>
          <a:blip r:embed="rId3" cstate="print"/>
          <a:stretch>
            <a:fillRect/>
          </a:stretch>
        </p:blipFill>
        <p:spPr>
          <a:xfrm>
            <a:off x="6931263" y="3959806"/>
            <a:ext cx="1535517" cy="1961822"/>
          </a:xfrm>
          <a:prstGeom prst="rect">
            <a:avLst/>
          </a:prstGeom>
        </p:spPr>
      </p:pic>
      <p:pic>
        <p:nvPicPr>
          <p:cNvPr id="12" name="Picture 2" descr="D:\photos\記念撮影\20111025_記念撮影10.JPG"/>
          <p:cNvPicPr>
            <a:picLocks noChangeAspect="1" noChangeArrowheads="1"/>
          </p:cNvPicPr>
          <p:nvPr/>
        </p:nvPicPr>
        <p:blipFill>
          <a:blip r:embed="rId4" cstate="print"/>
          <a:srcRect/>
          <a:stretch>
            <a:fillRect/>
          </a:stretch>
        </p:blipFill>
        <p:spPr bwMode="auto">
          <a:xfrm>
            <a:off x="337441" y="3810267"/>
            <a:ext cx="2749578" cy="2011842"/>
          </a:xfrm>
          <a:prstGeom prst="rect">
            <a:avLst/>
          </a:prstGeom>
          <a:noFill/>
        </p:spPr>
      </p:pic>
      <p:sp>
        <p:nvSpPr>
          <p:cNvPr id="14" name="テキスト ボックス 13"/>
          <p:cNvSpPr txBox="1"/>
          <p:nvPr/>
        </p:nvSpPr>
        <p:spPr>
          <a:xfrm>
            <a:off x="477616" y="3257233"/>
            <a:ext cx="2348942" cy="936162"/>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船舶での熱帯海上気象観測</a:t>
            </a:r>
          </a:p>
        </p:txBody>
      </p:sp>
      <p:sp>
        <p:nvSpPr>
          <p:cNvPr id="16" name="テキスト ボックス 15"/>
          <p:cNvSpPr txBox="1"/>
          <p:nvPr/>
        </p:nvSpPr>
        <p:spPr>
          <a:xfrm>
            <a:off x="6502428" y="3215531"/>
            <a:ext cx="2348942" cy="936162"/>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京都市内での気象観測</a:t>
            </a:r>
          </a:p>
        </p:txBody>
      </p:sp>
      <p:sp>
        <p:nvSpPr>
          <p:cNvPr id="9" name="正方形/長方形 8"/>
          <p:cNvSpPr/>
          <p:nvPr/>
        </p:nvSpPr>
        <p:spPr>
          <a:xfrm>
            <a:off x="86238" y="6527848"/>
            <a:ext cx="8831410" cy="4427340"/>
          </a:xfrm>
          <a:prstGeom prst="rect">
            <a:avLst/>
          </a:prstGeom>
        </p:spPr>
        <p:txBody>
          <a:bodyPr wrap="square" lIns="141705" tIns="70853" rIns="141705" bIns="70853">
            <a:spAutoFit/>
          </a:bodyPr>
          <a:lstStyle/>
          <a:p>
            <a:pPr marL="270618" marR="0" lvl="0" indent="-270618" algn="l" defTabSz="1417056"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900" b="0" i="0" u="none" strike="noStrike" kern="1200" cap="none" spc="0" normalizeH="0" baseline="0" noProof="0" dirty="0">
                <a:ln>
                  <a:noFill/>
                </a:ln>
                <a:solidFill>
                  <a:prstClr val="black"/>
                </a:solidFill>
                <a:effectLst/>
                <a:uLnTx/>
                <a:uFillTx/>
                <a:latin typeface="Arial"/>
                <a:ea typeface="メイリオ"/>
                <a:cs typeface="+mn-cs"/>
              </a:rPr>
              <a:t>台風・低気圧・豪雨・強風・竜巻など暴風雨現象の発生メカニズムなど基礎研究から、地球温暖化による気象災害への影響を評価する応用研究までカバーしています。</a:t>
            </a:r>
            <a:endParaRPr kumimoji="1" lang="en-US" altLang="ja-JP" sz="2900" b="0" i="0" u="none" strike="noStrike" kern="1200" cap="none" spc="0" normalizeH="0" baseline="0" noProof="0" dirty="0">
              <a:ln>
                <a:noFill/>
              </a:ln>
              <a:solidFill>
                <a:prstClr val="black"/>
              </a:solidFill>
              <a:effectLst/>
              <a:uLnTx/>
              <a:uFillTx/>
              <a:latin typeface="Arial"/>
              <a:ea typeface="メイリオ"/>
              <a:cs typeface="+mn-cs"/>
            </a:endParaRPr>
          </a:p>
          <a:p>
            <a:pPr marL="270618" marR="0" lvl="0" indent="-270618" algn="l" defTabSz="1417056"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900" b="0" i="0" u="none" strike="noStrike" kern="1200" cap="none" spc="0" normalizeH="0" baseline="0" noProof="0" dirty="0">
                <a:ln>
                  <a:noFill/>
                </a:ln>
                <a:solidFill>
                  <a:prstClr val="black"/>
                </a:solidFill>
                <a:effectLst/>
                <a:uLnTx/>
                <a:uFillTx/>
                <a:latin typeface="Arial"/>
                <a:ea typeface="メイリオ"/>
                <a:cs typeface="+mn-cs"/>
              </a:rPr>
              <a:t>市街地の気流や乱流など微細気象の研究・気象制御の研究も進めています。</a:t>
            </a:r>
            <a:endParaRPr kumimoji="1" lang="en-US" altLang="ja-JP" sz="2900" b="0" i="0" u="none" strike="noStrike" kern="1200" cap="none" spc="0" normalizeH="0" baseline="0" noProof="0" dirty="0">
              <a:ln>
                <a:noFill/>
              </a:ln>
              <a:solidFill>
                <a:prstClr val="black"/>
              </a:solidFill>
              <a:effectLst/>
              <a:uLnTx/>
              <a:uFillTx/>
              <a:latin typeface="Arial"/>
              <a:ea typeface="メイリオ"/>
              <a:cs typeface="+mn-cs"/>
            </a:endParaRPr>
          </a:p>
          <a:p>
            <a:pPr marL="270618" marR="0" lvl="0" indent="-270618" algn="l" defTabSz="1417056"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900" b="0" i="0" u="none" strike="noStrike" kern="1200" cap="none" spc="0" normalizeH="0" baseline="0" noProof="0" dirty="0">
                <a:ln>
                  <a:noFill/>
                </a:ln>
                <a:solidFill>
                  <a:prstClr val="black"/>
                </a:solidFill>
                <a:effectLst/>
                <a:uLnTx/>
                <a:uFillTx/>
                <a:latin typeface="Arial"/>
                <a:ea typeface="メイリオ"/>
                <a:cs typeface="+mn-cs"/>
              </a:rPr>
              <a:t>大気汚染物質・放射性物質・火山灰など大気拡散の諸問題についても研究しています。</a:t>
            </a:r>
            <a:endParaRPr kumimoji="1" lang="en-US" altLang="ja-JP" sz="2900" b="0" i="0" u="none" strike="noStrike" kern="1200" cap="none" spc="0" normalizeH="0" baseline="0" noProof="0" dirty="0">
              <a:ln>
                <a:noFill/>
              </a:ln>
              <a:solidFill>
                <a:prstClr val="black"/>
              </a:solidFill>
              <a:effectLst/>
              <a:uLnTx/>
              <a:uFillTx/>
              <a:latin typeface="Arial"/>
              <a:ea typeface="メイリオ"/>
              <a:cs typeface="+mn-cs"/>
            </a:endParaRPr>
          </a:p>
          <a:p>
            <a:pPr marL="270618" marR="0" lvl="0" indent="-270618" algn="l" defTabSz="1417056" rtl="0" eaLnBrk="1" fontAlgn="auto" latinLnBrk="0" hangingPunct="1">
              <a:lnSpc>
                <a:spcPct val="100000"/>
              </a:lnSpc>
              <a:spcBef>
                <a:spcPct val="20000"/>
              </a:spcBef>
              <a:spcAft>
                <a:spcPts val="0"/>
              </a:spcAft>
              <a:buClrTx/>
              <a:buSzTx/>
              <a:buFont typeface="Arial" pitchFamily="34" charset="0"/>
              <a:buChar char="•"/>
              <a:tabLst/>
              <a:defRPr/>
            </a:pPr>
            <a:r>
              <a:rPr kumimoji="1" lang="ja-JP" altLang="en-US" sz="2900" b="0" i="0" u="none" strike="noStrike" kern="1200" cap="none" spc="0" normalizeH="0" baseline="0" noProof="0" dirty="0">
                <a:ln>
                  <a:noFill/>
                </a:ln>
                <a:solidFill>
                  <a:prstClr val="black"/>
                </a:solidFill>
                <a:effectLst/>
                <a:uLnTx/>
                <a:uFillTx/>
                <a:latin typeface="Arial"/>
                <a:ea typeface="メイリオ"/>
                <a:cs typeface="+mn-cs"/>
              </a:rPr>
              <a:t>卒業生は様々な分野で活躍しています。</a:t>
            </a:r>
            <a:endParaRPr kumimoji="1" lang="en-US" altLang="ja-JP" sz="2900" b="0" i="0" u="none" strike="noStrike" kern="1200" cap="none" spc="0" normalizeH="0" baseline="0" noProof="0" dirty="0">
              <a:ln>
                <a:noFill/>
              </a:ln>
              <a:solidFill>
                <a:prstClr val="black"/>
              </a:solidFill>
              <a:effectLst/>
              <a:uLnTx/>
              <a:uFillTx/>
              <a:latin typeface="Arial"/>
              <a:ea typeface="メイリオ"/>
              <a:cs typeface="+mn-cs"/>
            </a:endParaRPr>
          </a:p>
        </p:txBody>
      </p:sp>
      <p:sp>
        <p:nvSpPr>
          <p:cNvPr id="30" name="テキスト ボックス 29"/>
          <p:cNvSpPr txBox="1"/>
          <p:nvPr/>
        </p:nvSpPr>
        <p:spPr>
          <a:xfrm>
            <a:off x="344806" y="6080232"/>
            <a:ext cx="2742246" cy="589890"/>
          </a:xfrm>
          <a:prstGeom prst="rect">
            <a:avLst/>
          </a:prstGeom>
          <a:noFill/>
        </p:spPr>
        <p:txBody>
          <a:bodyPr wrap="square" lIns="141705" tIns="70853" rIns="141705" bIns="70853" rtlCol="0">
            <a:spAutoFit/>
          </a:bodyPr>
          <a:lstStyle/>
          <a:p>
            <a:pPr marL="0" marR="0" lvl="0" indent="0" algn="l" defTabSz="1417056" rtl="0" eaLnBrk="1" fontAlgn="auto" latinLnBrk="0" hangingPunct="1">
              <a:lnSpc>
                <a:spcPct val="100000"/>
              </a:lnSpc>
              <a:spcBef>
                <a:spcPts val="0"/>
              </a:spcBef>
              <a:spcAft>
                <a:spcPts val="0"/>
              </a:spcAft>
              <a:buClrTx/>
              <a:buSzTx/>
              <a:buFontTx/>
              <a:buNone/>
              <a:tabLst/>
              <a:defRPr/>
            </a:pPr>
            <a:r>
              <a:rPr kumimoji="1" lang="ja-JP" altLang="en-US" sz="2900" b="1" i="0" u="none" strike="noStrike" kern="1200" cap="none" spc="0" normalizeH="0" baseline="0" noProof="0" dirty="0">
                <a:ln>
                  <a:noFill/>
                </a:ln>
                <a:solidFill>
                  <a:prstClr val="black"/>
                </a:solidFill>
                <a:effectLst/>
                <a:uLnTx/>
                <a:uFillTx/>
                <a:latin typeface="Arial"/>
                <a:ea typeface="メイリオ"/>
                <a:cs typeface="+mn-cs"/>
              </a:rPr>
              <a:t>研究内容</a:t>
            </a: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60255" y="3379191"/>
            <a:ext cx="2860867" cy="1734539"/>
          </a:xfrm>
          <a:prstGeom prst="rect">
            <a:avLst/>
          </a:prstGeom>
        </p:spPr>
      </p:pic>
      <p:sp>
        <p:nvSpPr>
          <p:cNvPr id="26" name="テキスト ボックス 25"/>
          <p:cNvSpPr txBox="1"/>
          <p:nvPr/>
        </p:nvSpPr>
        <p:spPr>
          <a:xfrm>
            <a:off x="8704390" y="3177573"/>
            <a:ext cx="2941627" cy="540424"/>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メソ降水系の解析</a:t>
            </a:r>
          </a:p>
        </p:txBody>
      </p:sp>
      <p:pic>
        <p:nvPicPr>
          <p:cNvPr id="22" name="図 21">
            <a:extLst>
              <a:ext uri="{FF2B5EF4-FFF2-40B4-BE49-F238E27FC236}">
                <a16:creationId xmlns:a16="http://schemas.microsoft.com/office/drawing/2014/main" id="{9C6F6C8A-B57C-401A-8C37-6689A5361F9F}"/>
              </a:ext>
            </a:extLst>
          </p:cNvPr>
          <p:cNvPicPr>
            <a:picLocks noChangeAspect="1"/>
          </p:cNvPicPr>
          <p:nvPr/>
        </p:nvPicPr>
        <p:blipFill rotWithShape="1">
          <a:blip r:embed="rId6"/>
          <a:srcRect l="549" t="771" r="1043" b="2057"/>
          <a:stretch/>
        </p:blipFill>
        <p:spPr>
          <a:xfrm>
            <a:off x="3410103" y="3989782"/>
            <a:ext cx="3150176" cy="1844528"/>
          </a:xfrm>
          <a:prstGeom prst="rect">
            <a:avLst/>
          </a:prstGeom>
          <a:ln>
            <a:noFill/>
          </a:ln>
          <a:effectLst>
            <a:outerShdw blurRad="292100" dist="139700" dir="2700000" algn="tl" rotWithShape="0">
              <a:srgbClr val="333333">
                <a:alpha val="65000"/>
              </a:srgbClr>
            </a:outerShdw>
          </a:effectLst>
        </p:spPr>
      </p:pic>
      <p:sp>
        <p:nvSpPr>
          <p:cNvPr id="15" name="テキスト ボックス 14"/>
          <p:cNvSpPr txBox="1"/>
          <p:nvPr/>
        </p:nvSpPr>
        <p:spPr>
          <a:xfrm>
            <a:off x="3204617" y="3253660"/>
            <a:ext cx="3500455" cy="943309"/>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積雲対流・台風の数値シミュレーション</a:t>
            </a:r>
          </a:p>
        </p:txBody>
      </p:sp>
      <p:pic>
        <p:nvPicPr>
          <p:cNvPr id="24" name="図 23">
            <a:extLst>
              <a:ext uri="{FF2B5EF4-FFF2-40B4-BE49-F238E27FC236}">
                <a16:creationId xmlns:a16="http://schemas.microsoft.com/office/drawing/2014/main" id="{53BBC205-AE6A-4EA4-A43B-A16F2A407B8A}"/>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79325" y="6902443"/>
            <a:ext cx="5399405" cy="3954145"/>
          </a:xfrm>
          <a:prstGeom prst="rect">
            <a:avLst/>
          </a:prstGeom>
          <a:noFill/>
          <a:ln>
            <a:noFill/>
          </a:ln>
        </p:spPr>
      </p:pic>
      <p:pic>
        <p:nvPicPr>
          <p:cNvPr id="31" name="図 30">
            <a:extLst>
              <a:ext uri="{FF2B5EF4-FFF2-40B4-BE49-F238E27FC236}">
                <a16:creationId xmlns:a16="http://schemas.microsoft.com/office/drawing/2014/main" id="{4A69C49E-8934-4BF5-A902-0EDAEAEE9B4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714597" y="3986019"/>
            <a:ext cx="2983459" cy="1858384"/>
          </a:xfrm>
          <a:prstGeom prst="rect">
            <a:avLst/>
          </a:prstGeom>
        </p:spPr>
      </p:pic>
      <p:sp>
        <p:nvSpPr>
          <p:cNvPr id="27" name="テキスト ボックス 26"/>
          <p:cNvSpPr txBox="1"/>
          <p:nvPr/>
        </p:nvSpPr>
        <p:spPr>
          <a:xfrm>
            <a:off x="11795270" y="3216272"/>
            <a:ext cx="2983460" cy="943309"/>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市街地の気流シミュレーション</a:t>
            </a:r>
          </a:p>
        </p:txBody>
      </p:sp>
      <p:pic>
        <p:nvPicPr>
          <p:cNvPr id="5" name="図 4">
            <a:extLst>
              <a:ext uri="{FF2B5EF4-FFF2-40B4-BE49-F238E27FC236}">
                <a16:creationId xmlns:a16="http://schemas.microsoft.com/office/drawing/2014/main" id="{9128F529-E3D7-3CD0-89C1-0B709A87667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991" r="10473"/>
          <a:stretch/>
        </p:blipFill>
        <p:spPr>
          <a:xfrm>
            <a:off x="8576161" y="5717511"/>
            <a:ext cx="2463867" cy="1810787"/>
          </a:xfrm>
          <a:prstGeom prst="rect">
            <a:avLst/>
          </a:prstGeom>
        </p:spPr>
      </p:pic>
      <p:sp>
        <p:nvSpPr>
          <p:cNvPr id="29" name="テキスト ボックス 28"/>
          <p:cNvSpPr txBox="1"/>
          <p:nvPr/>
        </p:nvSpPr>
        <p:spPr>
          <a:xfrm>
            <a:off x="8325119" y="5113730"/>
            <a:ext cx="2965953" cy="943309"/>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航空機観測による</a:t>
            </a:r>
            <a:endParaRPr kumimoji="1" lang="en-US" altLang="ja-JP" sz="2600" b="1" i="0" u="none" strike="noStrike" kern="1200" cap="none" spc="0" normalizeH="0" baseline="0" noProof="0" dirty="0">
              <a:ln>
                <a:noFill/>
              </a:ln>
              <a:solidFill>
                <a:srgbClr val="C00000"/>
              </a:solidFill>
              <a:effectLst/>
              <a:uLnTx/>
              <a:uFillTx/>
              <a:latin typeface="Arial"/>
              <a:ea typeface="メイリオ"/>
              <a:cs typeface="+mn-cs"/>
            </a:endParaRPr>
          </a:p>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台風予測精度向上</a:t>
            </a:r>
          </a:p>
        </p:txBody>
      </p:sp>
      <p:sp>
        <p:nvSpPr>
          <p:cNvPr id="17" name="テキスト ボックス 16"/>
          <p:cNvSpPr txBox="1"/>
          <p:nvPr/>
        </p:nvSpPr>
        <p:spPr>
          <a:xfrm>
            <a:off x="10903451" y="6089448"/>
            <a:ext cx="4016012" cy="943309"/>
          </a:xfrm>
          <a:prstGeom prst="rect">
            <a:avLst/>
          </a:prstGeom>
          <a:noFill/>
        </p:spPr>
        <p:txBody>
          <a:bodyPr wrap="square" lIns="141705" tIns="70853" rIns="141705" bIns="70853" rtlCol="0">
            <a:spAutoFit/>
          </a:bodyPr>
          <a:lstStyle/>
          <a:p>
            <a:pPr marL="0" marR="0" lvl="0" indent="0" algn="ctr" defTabSz="1417056" rtl="0" eaLnBrk="1" fontAlgn="auto" latinLnBrk="0" hangingPunct="1">
              <a:lnSpc>
                <a:spcPct val="100000"/>
              </a:lnSpc>
              <a:spcBef>
                <a:spcPts val="0"/>
              </a:spcBef>
              <a:spcAft>
                <a:spcPts val="0"/>
              </a:spcAft>
              <a:buClrTx/>
              <a:buSzTx/>
              <a:buFontTx/>
              <a:buNone/>
              <a:tabLst/>
              <a:defRPr/>
            </a:pPr>
            <a:r>
              <a:rPr kumimoji="1" lang="ja-JP" altLang="en-US" sz="2600" b="1" i="0" u="none" strike="noStrike" kern="1200" cap="none" spc="0" normalizeH="0" baseline="0" noProof="0" dirty="0">
                <a:ln>
                  <a:noFill/>
                </a:ln>
                <a:solidFill>
                  <a:srgbClr val="C00000"/>
                </a:solidFill>
                <a:effectLst/>
                <a:uLnTx/>
                <a:uFillTx/>
                <a:latin typeface="Arial"/>
                <a:ea typeface="メイリオ"/>
                <a:cs typeface="+mn-cs"/>
              </a:rPr>
              <a:t>激甚化する災害ハザードの温暖化要因の定量化</a:t>
            </a:r>
          </a:p>
        </p:txBody>
      </p:sp>
    </p:spTree>
    <p:extLst>
      <p:ext uri="{BB962C8B-B14F-4D97-AF65-F5344CB8AC3E}">
        <p14:creationId xmlns:p14="http://schemas.microsoft.com/office/powerpoint/2010/main" val="2312570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楕円 6">
            <a:extLst>
              <a:ext uri="{FF2B5EF4-FFF2-40B4-BE49-F238E27FC236}">
                <a16:creationId xmlns:a16="http://schemas.microsoft.com/office/drawing/2014/main" id="{68DA6BDD-05D9-4B65-98DE-EB07BF186180}"/>
              </a:ext>
            </a:extLst>
          </p:cNvPr>
          <p:cNvSpPr/>
          <p:nvPr/>
        </p:nvSpPr>
        <p:spPr>
          <a:xfrm>
            <a:off x="3686707" y="52796"/>
            <a:ext cx="7914729" cy="1475047"/>
          </a:xfrm>
          <a:prstGeom prst="ellipse">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720090" rtl="0" eaLnBrk="1" fontAlgn="auto" latinLnBrk="0" hangingPunct="1">
              <a:lnSpc>
                <a:spcPct val="100000"/>
              </a:lnSpc>
              <a:spcBef>
                <a:spcPts val="0"/>
              </a:spcBef>
              <a:spcAft>
                <a:spcPts val="0"/>
              </a:spcAft>
              <a:buClrTx/>
              <a:buSzTx/>
              <a:buFontTx/>
              <a:buNone/>
              <a:tabLst/>
              <a:defRPr/>
            </a:pPr>
            <a:endParaRPr kumimoji="1" lang="ja-JP" altLang="en-US" sz="2835"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テキスト ボックス 4">
            <a:extLst>
              <a:ext uri="{FF2B5EF4-FFF2-40B4-BE49-F238E27FC236}">
                <a16:creationId xmlns:a16="http://schemas.microsoft.com/office/drawing/2014/main" id="{F23875C1-7CBD-4D3D-AF18-73ABFB98CE92}"/>
              </a:ext>
            </a:extLst>
          </p:cNvPr>
          <p:cNvSpPr txBox="1"/>
          <p:nvPr/>
        </p:nvSpPr>
        <p:spPr>
          <a:xfrm>
            <a:off x="3100997" y="148691"/>
            <a:ext cx="9086141" cy="1807418"/>
          </a:xfrm>
          <a:prstGeom prst="rect">
            <a:avLst/>
          </a:prstGeom>
          <a:noFill/>
        </p:spPr>
        <p:txBody>
          <a:bodyPr wrap="none" rtlCol="0">
            <a:spAutoFit/>
          </a:bodyPr>
          <a:lstStyle/>
          <a:p>
            <a:pPr marL="0" marR="0" lvl="0" indent="0" algn="ctr" defTabSz="720090" rtl="0" eaLnBrk="1" fontAlgn="auto" latinLnBrk="0" hangingPunct="1">
              <a:lnSpc>
                <a:spcPct val="100000"/>
              </a:lnSpc>
              <a:spcBef>
                <a:spcPts val="0"/>
              </a:spcBef>
              <a:spcAft>
                <a:spcPts val="0"/>
              </a:spcAft>
              <a:buClrTx/>
              <a:buSzTx/>
              <a:buFontTx/>
              <a:buNone/>
              <a:tabLst/>
              <a:defRPr/>
            </a:pPr>
            <a:r>
              <a:rPr kumimoji="1" lang="ja-JP" altLang="en-US" sz="504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rPr>
              <a:t>京都大学　生存圏研究所</a:t>
            </a:r>
            <a:endParaRPr kumimoji="1" lang="en-US" altLang="ja-JP" sz="5040" b="0" i="0" u="none" strike="noStrike" kern="1200" cap="none" spc="0" normalizeH="0" baseline="0" noProof="0" dirty="0">
              <a:ln>
                <a:noFill/>
              </a:ln>
              <a:solidFill>
                <a:prstClr val="black"/>
              </a:solidFill>
              <a:effectLst/>
              <a:uLnTx/>
              <a:uFillTx/>
              <a:latin typeface="HGPｺﾞｼｯｸE" panose="020B0900000000000000" pitchFamily="50" charset="-128"/>
              <a:ea typeface="HGPｺﾞｼｯｸE" panose="020B0900000000000000" pitchFamily="50" charset="-128"/>
              <a:cs typeface="+mn-cs"/>
            </a:endParaRPr>
          </a:p>
          <a:p>
            <a:pPr marL="0" marR="0" lvl="0" indent="0" algn="ctr" defTabSz="720090" rtl="0" eaLnBrk="1" fontAlgn="auto" latinLnBrk="0" hangingPunct="1">
              <a:lnSpc>
                <a:spcPct val="100000"/>
              </a:lnSpc>
              <a:spcBef>
                <a:spcPts val="0"/>
              </a:spcBef>
              <a:spcAft>
                <a:spcPts val="0"/>
              </a:spcAft>
              <a:buClrTx/>
              <a:buSzTx/>
              <a:buFontTx/>
              <a:buNone/>
              <a:tabLst/>
              <a:defRPr/>
            </a:pPr>
            <a:r>
              <a:rPr kumimoji="1" lang="en-US" altLang="ja-JP" sz="2835" b="0" i="0" u="none" strike="noStrike" kern="1200" cap="none" spc="0" normalizeH="0" baseline="0" noProof="0" dirty="0">
                <a:ln>
                  <a:noFill/>
                </a:ln>
                <a:solidFill>
                  <a:prstClr val="black"/>
                </a:solidFill>
                <a:effectLst/>
                <a:uLnTx/>
                <a:uFillTx/>
                <a:latin typeface="Arial" panose="020B0604020202020204" pitchFamily="34" charset="0"/>
                <a:ea typeface="HGPｺﾞｼｯｸE" panose="020B0900000000000000" pitchFamily="50" charset="-128"/>
                <a:cs typeface="Arial" panose="020B0604020202020204" pitchFamily="34" charset="0"/>
              </a:rPr>
              <a:t>http://www.rish.kyoto-u.ac.jp/</a:t>
            </a:r>
          </a:p>
          <a:p>
            <a:pPr marL="0" marR="0" lvl="0" indent="0" algn="ctr" defTabSz="720090" rtl="0" eaLnBrk="1" fontAlgn="auto" latinLnBrk="0" hangingPunct="1">
              <a:lnSpc>
                <a:spcPct val="100000"/>
              </a:lnSpc>
              <a:spcBef>
                <a:spcPts val="945"/>
              </a:spcBef>
              <a:spcAft>
                <a:spcPts val="0"/>
              </a:spcAft>
              <a:buClrTx/>
              <a:buSzTx/>
              <a:buFontTx/>
              <a:buNone/>
              <a:tabLst/>
              <a:defRPr/>
            </a:pPr>
            <a:r>
              <a:rPr kumimoji="1" lang="ja-JP" altLang="en-US" sz="252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cs typeface="+mn-cs"/>
              </a:rPr>
              <a:t>（協力講座：　京都大学　大学院理学研究科　地球惑星科学専攻）</a:t>
            </a:r>
          </a:p>
        </p:txBody>
      </p:sp>
      <p:sp>
        <p:nvSpPr>
          <p:cNvPr id="6" name="正方形/長方形 5">
            <a:extLst>
              <a:ext uri="{FF2B5EF4-FFF2-40B4-BE49-F238E27FC236}">
                <a16:creationId xmlns:a16="http://schemas.microsoft.com/office/drawing/2014/main" id="{FBAAE4C4-D190-42DB-AD31-BF99F3C2FD52}"/>
              </a:ext>
            </a:extLst>
          </p:cNvPr>
          <p:cNvSpPr/>
          <p:nvPr/>
        </p:nvSpPr>
        <p:spPr>
          <a:xfrm>
            <a:off x="3869990" y="2240955"/>
            <a:ext cx="8918469" cy="1061829"/>
          </a:xfrm>
          <a:prstGeom prst="rect">
            <a:avLst/>
          </a:prstGeom>
        </p:spPr>
        <p:txBody>
          <a:bodyPr wrap="square">
            <a:spAutoFit/>
          </a:bodyPr>
          <a:lstStyle/>
          <a:p>
            <a:pPr marL="0" marR="0" lvl="0" indent="0" algn="l" defTabSz="720090" rtl="0" eaLnBrk="1" fontAlgn="auto" latinLnBrk="0" hangingPunct="1">
              <a:lnSpc>
                <a:spcPct val="100000"/>
              </a:lnSpc>
              <a:spcBef>
                <a:spcPct val="0"/>
              </a:spcBef>
              <a:spcAft>
                <a:spcPts val="0"/>
              </a:spcAft>
              <a:buClrTx/>
              <a:buSzTx/>
              <a:buFontTx/>
              <a:buNone/>
              <a:tabLst/>
              <a:defRPr/>
            </a:pPr>
            <a:r>
              <a:rPr kumimoji="0" lang="ja-JP" altLang="en-US" sz="3150"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教授　　 橋口浩之   </a:t>
            </a:r>
            <a:r>
              <a:rPr kumimoji="0" lang="en-US" altLang="ja-JP" sz="2520"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(hasiguti@rish.kyoto-u.ac.jp)</a:t>
            </a:r>
          </a:p>
          <a:p>
            <a:pPr marL="0" marR="0" lvl="0" indent="0" algn="l" defTabSz="720090" rtl="0" eaLnBrk="1" fontAlgn="auto" latinLnBrk="0" hangingPunct="1">
              <a:lnSpc>
                <a:spcPct val="100000"/>
              </a:lnSpc>
              <a:spcBef>
                <a:spcPct val="0"/>
              </a:spcBef>
              <a:spcAft>
                <a:spcPts val="0"/>
              </a:spcAft>
              <a:buClrTx/>
              <a:buSzTx/>
              <a:buFontTx/>
              <a:buNone/>
              <a:tabLst/>
              <a:defRPr/>
            </a:pPr>
            <a:r>
              <a:rPr kumimoji="0" lang="ja-JP" altLang="en-US" sz="3150"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准教授　高橋けんし </a:t>
            </a:r>
            <a:r>
              <a:rPr kumimoji="0" lang="en-US" altLang="ja-JP" sz="2520"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(takahashi.kenshi.2v@kyoto-u.ac.jp)</a:t>
            </a:r>
            <a:endParaRPr kumimoji="0" lang="en-US" altLang="ja-JP" sz="3150"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endParaRPr>
          </a:p>
        </p:txBody>
      </p:sp>
      <p:sp>
        <p:nvSpPr>
          <p:cNvPr id="18" name="正方形/長方形 17">
            <a:extLst>
              <a:ext uri="{FF2B5EF4-FFF2-40B4-BE49-F238E27FC236}">
                <a16:creationId xmlns:a16="http://schemas.microsoft.com/office/drawing/2014/main" id="{4A693C39-4A83-4CDA-87C8-ED10489FA91E}"/>
              </a:ext>
            </a:extLst>
          </p:cNvPr>
          <p:cNvSpPr/>
          <p:nvPr/>
        </p:nvSpPr>
        <p:spPr>
          <a:xfrm>
            <a:off x="1548433" y="3834764"/>
            <a:ext cx="11900435" cy="1692002"/>
          </a:xfrm>
          <a:prstGeom prst="rect">
            <a:avLst/>
          </a:prstGeom>
        </p:spPr>
        <p:txBody>
          <a:bodyPr wrap="square">
            <a:spAutoFit/>
          </a:bodyPr>
          <a:lstStyle/>
          <a:p>
            <a:pPr marL="720090" marR="0" lvl="0" indent="-720090" algn="l" defTabSz="72009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大型観測施設，各種測器を使った観測的研究</a:t>
            </a:r>
          </a:p>
          <a:p>
            <a:pPr marL="720090" marR="0" lvl="0" indent="-720090" algn="l" defTabSz="72009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衛星観測，国内外での観測によるグローバルな研究</a:t>
            </a:r>
          </a:p>
          <a:p>
            <a:pPr marL="720090" marR="0" lvl="0" indent="-720090" algn="l" defTabSz="72009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理学</a:t>
            </a:r>
            <a:r>
              <a:rPr kumimoji="0" lang="en-US" altLang="ja-JP"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大気物理</a:t>
            </a:r>
            <a:r>
              <a:rPr kumimoji="0" lang="en-US" altLang="ja-JP"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と工学</a:t>
            </a:r>
            <a:r>
              <a:rPr kumimoji="0" lang="en-US" altLang="ja-JP"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測器・技術開発</a:t>
            </a:r>
            <a:r>
              <a:rPr kumimoji="0" lang="en-US" altLang="ja-JP"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a:t>
            </a:r>
            <a:r>
              <a:rPr kumimoji="0" lang="ja-JP" altLang="en-US" sz="3465" b="0" i="0" u="none" strike="noStrike" kern="1200" cap="none" spc="0" normalizeH="0" baseline="0" noProof="0" dirty="0">
                <a:ln>
                  <a:noFill/>
                </a:ln>
                <a:solidFill>
                  <a:srgbClr val="4472C4">
                    <a:lumMod val="75000"/>
                  </a:srgbClr>
                </a:solidFill>
                <a:effectLst/>
                <a:uLnTx/>
                <a:uFillTx/>
                <a:latin typeface="HGPｺﾞｼｯｸM" panose="020B0600000000000000" pitchFamily="50" charset="-128"/>
                <a:ea typeface="HGPｺﾞｼｯｸM" panose="020B0600000000000000" pitchFamily="50" charset="-128"/>
                <a:cs typeface="+mn-cs"/>
              </a:rPr>
              <a:t>の融合</a:t>
            </a:r>
          </a:p>
        </p:txBody>
      </p:sp>
      <p:pic>
        <p:nvPicPr>
          <p:cNvPr id="22" name="Picture 11" descr="MU2">
            <a:extLst>
              <a:ext uri="{FF2B5EF4-FFF2-40B4-BE49-F238E27FC236}">
                <a16:creationId xmlns:a16="http://schemas.microsoft.com/office/drawing/2014/main" id="{8F5C851C-6AC6-4346-9BD9-2BD2F01B98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4297" y="6058747"/>
            <a:ext cx="4690394" cy="3523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1">
            <a:extLst>
              <a:ext uri="{FF2B5EF4-FFF2-40B4-BE49-F238E27FC236}">
                <a16:creationId xmlns:a16="http://schemas.microsoft.com/office/drawing/2014/main" id="{A32E9177-D79C-4513-BD99-582EA7FD38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4691" y="6058747"/>
            <a:ext cx="4646924" cy="3523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テキスト ボックス 9">
            <a:extLst>
              <a:ext uri="{FF2B5EF4-FFF2-40B4-BE49-F238E27FC236}">
                <a16:creationId xmlns:a16="http://schemas.microsoft.com/office/drawing/2014/main" id="{C32D04A3-2BAE-4281-A6FB-0FAC05F649E3}"/>
              </a:ext>
            </a:extLst>
          </p:cNvPr>
          <p:cNvSpPr txBox="1"/>
          <p:nvPr/>
        </p:nvSpPr>
        <p:spPr>
          <a:xfrm>
            <a:off x="1009158" y="9730582"/>
            <a:ext cx="3328155" cy="964880"/>
          </a:xfrm>
          <a:prstGeom prst="rect">
            <a:avLst/>
          </a:prstGeom>
          <a:noFill/>
        </p:spPr>
        <p:txBody>
          <a:bodyPr wrap="none" rtlCol="0">
            <a:spAutoFit/>
          </a:bodyPr>
          <a:lstStyle/>
          <a:p>
            <a:pPr marL="0" marR="0" lvl="0" indent="0" algn="l" defTabSz="720090" rtl="0" eaLnBrk="1" fontAlgn="auto" latinLnBrk="0" hangingPunct="1">
              <a:lnSpc>
                <a:spcPct val="100000"/>
              </a:lnSpc>
              <a:spcBef>
                <a:spcPts val="0"/>
              </a:spcBef>
              <a:spcAft>
                <a:spcPts val="0"/>
              </a:spcAft>
              <a:buClrTx/>
              <a:buSzTx/>
              <a:buFontTx/>
              <a:buNone/>
              <a:tabLst/>
              <a:defRPr/>
            </a:pPr>
            <a:r>
              <a:rPr kumimoji="1" lang="ja-JP" altLang="en-US"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世界最大規模を誇る</a:t>
            </a:r>
            <a:endParaRPr kumimoji="1" lang="en-US" altLang="ja-JP"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endParaRPr>
          </a:p>
          <a:p>
            <a:pPr marL="0" marR="0" lvl="0" indent="0" algn="l" defTabSz="720090" rtl="0" eaLnBrk="1" fontAlgn="auto" latinLnBrk="0" hangingPunct="1">
              <a:lnSpc>
                <a:spcPct val="100000"/>
              </a:lnSpc>
              <a:spcBef>
                <a:spcPts val="0"/>
              </a:spcBef>
              <a:spcAft>
                <a:spcPts val="0"/>
              </a:spcAft>
              <a:buClrTx/>
              <a:buSzTx/>
              <a:buFontTx/>
              <a:buNone/>
              <a:tabLst/>
              <a:defRPr/>
            </a:pPr>
            <a:r>
              <a:rPr kumimoji="1" lang="en-US" altLang="ja-JP"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MU</a:t>
            </a:r>
            <a:r>
              <a:rPr kumimoji="1" lang="ja-JP" altLang="en-US"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レーダー</a:t>
            </a:r>
          </a:p>
        </p:txBody>
      </p:sp>
      <p:sp>
        <p:nvSpPr>
          <p:cNvPr id="26" name="テキスト ボックス 25">
            <a:extLst>
              <a:ext uri="{FF2B5EF4-FFF2-40B4-BE49-F238E27FC236}">
                <a16:creationId xmlns:a16="http://schemas.microsoft.com/office/drawing/2014/main" id="{9AD171F6-7123-46E1-B258-F293793AB22A}"/>
              </a:ext>
            </a:extLst>
          </p:cNvPr>
          <p:cNvSpPr txBox="1"/>
          <p:nvPr/>
        </p:nvSpPr>
        <p:spPr>
          <a:xfrm>
            <a:off x="5435824" y="9664769"/>
            <a:ext cx="4085774" cy="964880"/>
          </a:xfrm>
          <a:prstGeom prst="rect">
            <a:avLst/>
          </a:prstGeom>
          <a:noFill/>
        </p:spPr>
        <p:txBody>
          <a:bodyPr wrap="square" rtlCol="0">
            <a:spAutoFit/>
          </a:bodyPr>
          <a:lstStyle/>
          <a:p>
            <a:pPr marL="0" marR="0" lvl="0" indent="0" algn="l" defTabSz="720090" rtl="0" eaLnBrk="1" fontAlgn="auto" latinLnBrk="0" hangingPunct="1">
              <a:lnSpc>
                <a:spcPct val="100000"/>
              </a:lnSpc>
              <a:spcBef>
                <a:spcPts val="0"/>
              </a:spcBef>
              <a:spcAft>
                <a:spcPts val="0"/>
              </a:spcAft>
              <a:buClrTx/>
              <a:buSzTx/>
              <a:buFontTx/>
              <a:buNone/>
              <a:tabLst/>
              <a:defRPr/>
            </a:pPr>
            <a:r>
              <a:rPr kumimoji="1" lang="ja-JP" altLang="en-US"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微気象学的アプローチに</a:t>
            </a:r>
            <a:endParaRPr kumimoji="1" lang="en-US" altLang="ja-JP"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endParaRPr>
          </a:p>
          <a:p>
            <a:pPr marL="0" marR="0" lvl="0" indent="0" algn="l" defTabSz="720090" rtl="0" eaLnBrk="1" fontAlgn="auto" latinLnBrk="0" hangingPunct="1">
              <a:lnSpc>
                <a:spcPct val="100000"/>
              </a:lnSpc>
              <a:spcBef>
                <a:spcPts val="0"/>
              </a:spcBef>
              <a:spcAft>
                <a:spcPts val="0"/>
              </a:spcAft>
              <a:buClrTx/>
              <a:buSzTx/>
              <a:buFontTx/>
              <a:buNone/>
              <a:tabLst/>
              <a:defRPr/>
            </a:pPr>
            <a:r>
              <a:rPr kumimoji="1" lang="ja-JP" altLang="en-US"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よる物質循環の研究</a:t>
            </a:r>
          </a:p>
        </p:txBody>
      </p:sp>
      <p:pic>
        <p:nvPicPr>
          <p:cNvPr id="3" name="図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61615" y="6050394"/>
            <a:ext cx="4690394" cy="3517796"/>
          </a:xfrm>
          <a:prstGeom prst="rect">
            <a:avLst/>
          </a:prstGeom>
        </p:spPr>
      </p:pic>
      <p:sp>
        <p:nvSpPr>
          <p:cNvPr id="14" name="テキスト ボックス 13">
            <a:extLst>
              <a:ext uri="{FF2B5EF4-FFF2-40B4-BE49-F238E27FC236}">
                <a16:creationId xmlns:a16="http://schemas.microsoft.com/office/drawing/2014/main" id="{9AD171F6-7123-46E1-B258-F293793AB22A}"/>
              </a:ext>
            </a:extLst>
          </p:cNvPr>
          <p:cNvSpPr txBox="1"/>
          <p:nvPr/>
        </p:nvSpPr>
        <p:spPr>
          <a:xfrm>
            <a:off x="10737114" y="9664769"/>
            <a:ext cx="2539395" cy="964880"/>
          </a:xfrm>
          <a:prstGeom prst="rect">
            <a:avLst/>
          </a:prstGeom>
          <a:noFill/>
        </p:spPr>
        <p:txBody>
          <a:bodyPr wrap="square" rtlCol="0">
            <a:spAutoFit/>
          </a:bodyPr>
          <a:lstStyle/>
          <a:p>
            <a:pPr marL="0" marR="0" lvl="0" indent="0" algn="l" defTabSz="720090" rtl="0" eaLnBrk="1" fontAlgn="auto" latinLnBrk="0" hangingPunct="1">
              <a:lnSpc>
                <a:spcPct val="100000"/>
              </a:lnSpc>
              <a:spcBef>
                <a:spcPts val="0"/>
              </a:spcBef>
              <a:spcAft>
                <a:spcPts val="0"/>
              </a:spcAft>
              <a:buClrTx/>
              <a:buSzTx/>
              <a:buFontTx/>
              <a:buNone/>
              <a:tabLst/>
              <a:defRPr/>
            </a:pPr>
            <a:r>
              <a:rPr kumimoji="1" lang="ja-JP" altLang="en-US"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大学院生による</a:t>
            </a:r>
            <a:endParaRPr kumimoji="1" lang="en-US" altLang="ja-JP"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endParaRPr>
          </a:p>
          <a:p>
            <a:pPr marL="0" marR="0" lvl="0" indent="0" algn="l" defTabSz="720090" rtl="0" eaLnBrk="1" fontAlgn="auto" latinLnBrk="0" hangingPunct="1">
              <a:lnSpc>
                <a:spcPct val="100000"/>
              </a:lnSpc>
              <a:spcBef>
                <a:spcPts val="0"/>
              </a:spcBef>
              <a:spcAft>
                <a:spcPts val="0"/>
              </a:spcAft>
              <a:buClrTx/>
              <a:buSzTx/>
              <a:buFontTx/>
              <a:buNone/>
              <a:tabLst/>
              <a:defRPr/>
            </a:pPr>
            <a:r>
              <a:rPr kumimoji="1" lang="ja-JP" altLang="en-US" sz="2835" b="0" i="0" u="none" strike="noStrike" kern="1200" cap="none" spc="0" normalizeH="0" baseline="0" noProof="0" dirty="0">
                <a:ln>
                  <a:noFill/>
                </a:ln>
                <a:solidFill>
                  <a:prstClr val="black"/>
                </a:solidFill>
                <a:effectLst/>
                <a:uLnTx/>
                <a:uFillTx/>
                <a:latin typeface="Arial" panose="020B0604020202020204" pitchFamily="34" charset="0"/>
                <a:ea typeface="HGPｺﾞｼｯｸM" panose="020B0600000000000000" pitchFamily="50" charset="-128"/>
                <a:cs typeface="Arial" panose="020B0604020202020204" pitchFamily="34" charset="0"/>
              </a:rPr>
              <a:t>気球観測実習</a:t>
            </a:r>
          </a:p>
        </p:txBody>
      </p:sp>
    </p:spTree>
    <p:extLst>
      <p:ext uri="{BB962C8B-B14F-4D97-AF65-F5344CB8AC3E}">
        <p14:creationId xmlns:p14="http://schemas.microsoft.com/office/powerpoint/2010/main" val="4239084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6979" y="8089963"/>
            <a:ext cx="2963566" cy="2587095"/>
          </a:xfrm>
          <a:prstGeom prst="rect">
            <a:avLst/>
          </a:prstGeom>
        </p:spPr>
      </p:pic>
      <p:pic>
        <p:nvPicPr>
          <p:cNvPr id="10" name="図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64403" y="7629800"/>
            <a:ext cx="2356576" cy="3068127"/>
          </a:xfrm>
          <a:prstGeom prst="rect">
            <a:avLst/>
          </a:prstGeom>
        </p:spPr>
      </p:pic>
      <p:pic>
        <p:nvPicPr>
          <p:cNvPr id="7" name="図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04411" y="5566536"/>
            <a:ext cx="2825988" cy="5219199"/>
          </a:xfrm>
          <a:prstGeom prst="rect">
            <a:avLst/>
          </a:prstGeom>
        </p:spPr>
      </p:pic>
      <p:pic>
        <p:nvPicPr>
          <p:cNvPr id="2" name="図 1" descr="朝倉レーダー.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44633" y="2237836"/>
            <a:ext cx="4264626" cy="3120391"/>
          </a:xfrm>
          <a:prstGeom prst="rect">
            <a:avLst/>
          </a:prstGeom>
        </p:spPr>
      </p:pic>
      <p:sp>
        <p:nvSpPr>
          <p:cNvPr id="4" name="テキスト ボックス 3"/>
          <p:cNvSpPr txBox="1"/>
          <p:nvPr/>
        </p:nvSpPr>
        <p:spPr>
          <a:xfrm>
            <a:off x="8770" y="180006"/>
            <a:ext cx="14762163" cy="1308821"/>
          </a:xfrm>
          <a:prstGeom prst="rect">
            <a:avLst/>
          </a:prstGeom>
          <a:blipFill>
            <a:blip r:embed="rId7"/>
            <a:stretch>
              <a:fillRect/>
            </a:stretch>
          </a:blipFill>
        </p:spPr>
        <p:txBody>
          <a:bodyPr wrap="square" lIns="141705" tIns="70853" rIns="141705" bIns="70853" rtlCol="0" anchor="ctr">
            <a:spAutoFit/>
          </a:bodyPr>
          <a:lstStyle/>
          <a:p>
            <a:pPr algn="ctr"/>
            <a:r>
              <a:rPr lang="ja-JP" altLang="en-US" sz="3700" dirty="0">
                <a:solidFill>
                  <a:prstClr val="white"/>
                </a:solidFill>
                <a:latin typeface="ＭＳ Ｐゴシック"/>
              </a:rPr>
              <a:t>高知大学</a:t>
            </a:r>
            <a:r>
              <a:rPr lang="en-US" altLang="ja-JP" sz="3700" dirty="0">
                <a:solidFill>
                  <a:prstClr val="white"/>
                </a:solidFill>
                <a:latin typeface="ＭＳ Ｐゴシック"/>
              </a:rPr>
              <a:t> </a:t>
            </a:r>
            <a:r>
              <a:rPr lang="ja-JP" altLang="en-US" sz="3700" dirty="0">
                <a:solidFill>
                  <a:prstClr val="white"/>
                </a:solidFill>
                <a:latin typeface="ＭＳ Ｐゴシック"/>
              </a:rPr>
              <a:t>理工学部地球環境防災学科</a:t>
            </a:r>
            <a:endParaRPr lang="en-US" altLang="ja-JP" sz="3700" dirty="0">
              <a:solidFill>
                <a:prstClr val="white"/>
              </a:solidFill>
              <a:latin typeface="ＭＳ Ｐゴシック"/>
            </a:endParaRPr>
          </a:p>
          <a:p>
            <a:pPr algn="ctr"/>
            <a:r>
              <a:rPr lang="en-US" altLang="ja-JP" sz="3700" dirty="0">
                <a:solidFill>
                  <a:prstClr val="white"/>
                </a:solidFill>
                <a:latin typeface="ＭＳ Ｐゴシック"/>
              </a:rPr>
              <a:t>/ </a:t>
            </a:r>
            <a:r>
              <a:rPr lang="ja-JP" altLang="en-US" sz="3700" dirty="0">
                <a:solidFill>
                  <a:prstClr val="white"/>
                </a:solidFill>
                <a:latin typeface="ＭＳ Ｐゴシック"/>
              </a:rPr>
              <a:t>大学院総合人間自然科学研究科理学専攻　気象学研究室</a:t>
            </a:r>
            <a:endParaRPr lang="en-US" altLang="ja-JP" sz="3700" dirty="0">
              <a:solidFill>
                <a:prstClr val="white"/>
              </a:solidFill>
              <a:latin typeface="ＭＳ Ｐゴシック"/>
            </a:endParaRPr>
          </a:p>
        </p:txBody>
      </p:sp>
      <p:sp>
        <p:nvSpPr>
          <p:cNvPr id="11" name="テキスト ボックス 10"/>
          <p:cNvSpPr txBox="1"/>
          <p:nvPr/>
        </p:nvSpPr>
        <p:spPr>
          <a:xfrm>
            <a:off x="201111" y="2306847"/>
            <a:ext cx="7905028" cy="5806179"/>
          </a:xfrm>
          <a:prstGeom prst="rect">
            <a:avLst/>
          </a:prstGeom>
          <a:blipFill dpi="0" rotWithShape="1">
            <a:blip r:embed="rId8">
              <a:alphaModFix amt="69000"/>
            </a:blip>
            <a:srcRect/>
            <a:tile tx="0" ty="0" sx="100000" sy="100000" flip="none" algn="tl"/>
          </a:blipFill>
          <a:ln>
            <a:solidFill>
              <a:schemeClr val="tx1"/>
            </a:solidFill>
          </a:ln>
        </p:spPr>
        <p:txBody>
          <a:bodyPr wrap="square" lIns="141705" tIns="70853" rIns="141705" bIns="70853" rtlCol="0">
            <a:spAutoFit/>
          </a:bodyPr>
          <a:lstStyle/>
          <a:p>
            <a:pPr algn="just">
              <a:buSzPct val="80000"/>
            </a:pPr>
            <a:endParaRPr lang="en-US" altLang="ja-JP" dirty="0">
              <a:solidFill>
                <a:prstClr val="black"/>
              </a:solidFill>
              <a:latin typeface="ＭＳ Ｐゴシック"/>
            </a:endParaRPr>
          </a:p>
          <a:p>
            <a:pPr marL="442829" indent="-442829" algn="just">
              <a:buSzPct val="80000"/>
              <a:buFont typeface="Wingdings" panose="05000000000000000000" pitchFamily="2" charset="2"/>
              <a:buChar char="u"/>
            </a:pPr>
            <a:r>
              <a:rPr lang="ja-JP" altLang="en-US" dirty="0">
                <a:solidFill>
                  <a:prstClr val="black"/>
                </a:solidFill>
                <a:latin typeface="ＭＳ Ｐゴシック"/>
              </a:rPr>
              <a:t>高知県は日本有数の多雨地域にあります。また、土佐湾沿岸では毎年のように竜巻が発生します。このような激しい気象現象が頻発する良いフィールドが身近にある中で直接観測するなどの研究を行うことができます。</a:t>
            </a:r>
            <a:endParaRPr lang="en-US" altLang="ja-JP" dirty="0">
              <a:solidFill>
                <a:prstClr val="black"/>
              </a:solidFill>
              <a:latin typeface="ＭＳ Ｐゴシック"/>
            </a:endParaRPr>
          </a:p>
          <a:p>
            <a:pPr algn="just">
              <a:lnSpc>
                <a:spcPts val="1240"/>
              </a:lnSpc>
              <a:buSzPct val="80000"/>
            </a:pPr>
            <a:endParaRPr lang="en-US" altLang="ja-JP" dirty="0">
              <a:solidFill>
                <a:prstClr val="black"/>
              </a:solidFill>
              <a:latin typeface="ＭＳ Ｐゴシック"/>
            </a:endParaRPr>
          </a:p>
          <a:p>
            <a:pPr marL="442829" indent="-442829" algn="just">
              <a:buSzPct val="80000"/>
              <a:buFont typeface="Wingdings" panose="05000000000000000000" pitchFamily="2" charset="2"/>
              <a:buChar char="u"/>
            </a:pPr>
            <a:r>
              <a:rPr lang="ja-JP" altLang="ja-JP"/>
              <a:t>高知県内に６台の</a:t>
            </a:r>
            <a:r>
              <a:rPr lang="en-US" altLang="ja-JP" dirty="0"/>
              <a:t>X</a:t>
            </a:r>
            <a:r>
              <a:rPr lang="ja-JP" altLang="ja-JP"/>
              <a:t>バンド</a:t>
            </a:r>
            <a:r>
              <a:rPr lang="en-US" altLang="ja-JP" dirty="0"/>
              <a:t>MP</a:t>
            </a:r>
            <a:r>
              <a:rPr lang="ja-JP" altLang="ja-JP"/>
              <a:t>レーダーによるネットワークを構築し</a:t>
            </a:r>
            <a:r>
              <a:rPr lang="ja-JP" altLang="en-US">
                <a:solidFill>
                  <a:prstClr val="black"/>
                </a:solidFill>
                <a:latin typeface="ＭＳ Ｐゴシック"/>
              </a:rPr>
              <a:t>，</a:t>
            </a:r>
            <a:r>
              <a:rPr lang="ja-JP" altLang="en-US" dirty="0">
                <a:solidFill>
                  <a:prstClr val="black"/>
                </a:solidFill>
                <a:latin typeface="ＭＳ Ｐゴシック"/>
              </a:rPr>
              <a:t>大雨や竜巻をもたらす降水システムのメソスケール構造や降水粒子の特性まで</a:t>
            </a:r>
            <a:r>
              <a:rPr lang="ja-JP" altLang="en-US">
                <a:solidFill>
                  <a:prstClr val="black"/>
                </a:solidFill>
                <a:latin typeface="ＭＳ Ｐゴシック"/>
              </a:rPr>
              <a:t>踏み込んだ観測</a:t>
            </a:r>
            <a:r>
              <a:rPr lang="ja-JP" altLang="ja-JP"/>
              <a:t>を行っています </a:t>
            </a:r>
            <a:r>
              <a:rPr lang="ja-JP" altLang="en-US">
                <a:solidFill>
                  <a:prstClr val="black"/>
                </a:solidFill>
                <a:latin typeface="ＭＳ Ｐゴシック"/>
              </a:rPr>
              <a:t>。</a:t>
            </a:r>
            <a:endParaRPr lang="en-US" altLang="ja-JP" dirty="0">
              <a:solidFill>
                <a:prstClr val="black"/>
              </a:solidFill>
              <a:latin typeface="ＭＳ Ｐゴシック"/>
            </a:endParaRPr>
          </a:p>
          <a:p>
            <a:pPr algn="just">
              <a:lnSpc>
                <a:spcPts val="1240"/>
              </a:lnSpc>
              <a:buSzPct val="80000"/>
            </a:pPr>
            <a:endParaRPr lang="en-US" altLang="ja-JP" dirty="0">
              <a:solidFill>
                <a:prstClr val="black"/>
              </a:solidFill>
              <a:latin typeface="ＭＳ Ｐゴシック"/>
            </a:endParaRPr>
          </a:p>
          <a:p>
            <a:pPr marL="442829" indent="-442829" algn="just">
              <a:buSzPct val="80000"/>
              <a:buFont typeface="Wingdings" panose="05000000000000000000" pitchFamily="2" charset="2"/>
              <a:buChar char="u"/>
            </a:pPr>
            <a:r>
              <a:rPr lang="ja-JP" altLang="en-US" dirty="0">
                <a:solidFill>
                  <a:prstClr val="black"/>
                </a:solidFill>
                <a:latin typeface="ＭＳ Ｐゴシック"/>
              </a:rPr>
              <a:t>インドモンスーン域にある世界的大雨地域に関する観測的研究も行うことができます。</a:t>
            </a:r>
            <a:endParaRPr lang="en-US" altLang="ja-JP" dirty="0">
              <a:solidFill>
                <a:prstClr val="black"/>
              </a:solidFill>
              <a:latin typeface="ＭＳ Ｐゴシック"/>
            </a:endParaRPr>
          </a:p>
        </p:txBody>
      </p:sp>
      <p:sp>
        <p:nvSpPr>
          <p:cNvPr id="12" name="テキスト ボックス 11"/>
          <p:cNvSpPr txBox="1"/>
          <p:nvPr/>
        </p:nvSpPr>
        <p:spPr>
          <a:xfrm>
            <a:off x="-12675" y="1645901"/>
            <a:ext cx="14774839" cy="589890"/>
          </a:xfrm>
          <a:prstGeom prst="rect">
            <a:avLst/>
          </a:prstGeom>
          <a:solidFill>
            <a:srgbClr val="92D050"/>
          </a:solidFill>
        </p:spPr>
        <p:txBody>
          <a:bodyPr wrap="square" lIns="141705" tIns="70853" rIns="141705" bIns="70853" rtlCol="0">
            <a:spAutoFit/>
          </a:bodyPr>
          <a:lstStyle/>
          <a:p>
            <a:pPr algn="ctr"/>
            <a:r>
              <a:rPr lang="ja-JP" altLang="en-US" dirty="0">
                <a:solidFill>
                  <a:prstClr val="black"/>
                </a:solidFill>
                <a:latin typeface="ＭＳ Ｐゴシック"/>
              </a:rPr>
              <a:t>佐々浩司（気象学・流体力学）・村田文絵（気象学）</a:t>
            </a:r>
            <a:endParaRPr lang="en-US" altLang="ja-JP" dirty="0">
              <a:solidFill>
                <a:prstClr val="black"/>
              </a:solidFill>
              <a:latin typeface="ＭＳ Ｐゴシック"/>
            </a:endParaRPr>
          </a:p>
        </p:txBody>
      </p:sp>
      <p:sp>
        <p:nvSpPr>
          <p:cNvPr id="18" name="角丸四角形 17"/>
          <p:cNvSpPr/>
          <p:nvPr/>
        </p:nvSpPr>
        <p:spPr>
          <a:xfrm>
            <a:off x="9474350" y="3868522"/>
            <a:ext cx="1278756"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朝倉</a:t>
            </a:r>
            <a:r>
              <a:rPr lang="en-US" altLang="ja-JP" sz="1100" dirty="0">
                <a:solidFill>
                  <a:prstClr val="black"/>
                </a:solidFill>
              </a:rPr>
              <a:t>MP</a:t>
            </a:r>
            <a:r>
              <a:rPr lang="ja-JP" altLang="en-US" sz="1100" dirty="0">
                <a:solidFill>
                  <a:prstClr val="black"/>
                </a:solidFill>
              </a:rPr>
              <a:t>レーダー</a:t>
            </a:r>
          </a:p>
        </p:txBody>
      </p:sp>
      <p:sp>
        <p:nvSpPr>
          <p:cNvPr id="20" name="角丸四角形 19"/>
          <p:cNvSpPr/>
          <p:nvPr/>
        </p:nvSpPr>
        <p:spPr>
          <a:xfrm>
            <a:off x="12496103" y="4792147"/>
            <a:ext cx="2121556" cy="26829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気象数値シミュレーション</a:t>
            </a:r>
          </a:p>
        </p:txBody>
      </p:sp>
      <p:sp>
        <p:nvSpPr>
          <p:cNvPr id="21" name="角丸四角形 20"/>
          <p:cNvSpPr/>
          <p:nvPr/>
        </p:nvSpPr>
        <p:spPr>
          <a:xfrm>
            <a:off x="7113054" y="10147625"/>
            <a:ext cx="1627325" cy="396912"/>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高知に現れやすい</a:t>
            </a:r>
            <a:endParaRPr lang="en-US" altLang="ja-JP" sz="1100" dirty="0">
              <a:solidFill>
                <a:prstClr val="black"/>
              </a:solidFill>
            </a:endParaRPr>
          </a:p>
          <a:p>
            <a:pPr algn="ctr"/>
            <a:r>
              <a:rPr lang="ja-JP" altLang="en-US" sz="1100" dirty="0">
                <a:solidFill>
                  <a:prstClr val="black"/>
                </a:solidFill>
              </a:rPr>
              <a:t>線状降水帯</a:t>
            </a:r>
            <a:endParaRPr lang="en-US" altLang="ja-JP" sz="1100" dirty="0">
              <a:solidFill>
                <a:prstClr val="black"/>
              </a:solidFill>
            </a:endParaRPr>
          </a:p>
        </p:txBody>
      </p:sp>
      <p:sp>
        <p:nvSpPr>
          <p:cNvPr id="23" name="角丸四角形 22"/>
          <p:cNvSpPr/>
          <p:nvPr/>
        </p:nvSpPr>
        <p:spPr>
          <a:xfrm>
            <a:off x="10787446" y="9902162"/>
            <a:ext cx="1867068" cy="750510"/>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インド・チェラプンジ　</a:t>
            </a:r>
            <a:endParaRPr lang="en-US" altLang="ja-JP" sz="1100" dirty="0">
              <a:solidFill>
                <a:prstClr val="black"/>
              </a:solidFill>
            </a:endParaRPr>
          </a:p>
          <a:p>
            <a:pPr algn="ctr"/>
            <a:r>
              <a:rPr lang="ja-JP" altLang="en-US" sz="1100" dirty="0">
                <a:solidFill>
                  <a:prstClr val="black"/>
                </a:solidFill>
              </a:rPr>
              <a:t>（年間降水量</a:t>
            </a:r>
            <a:r>
              <a:rPr lang="en-US" altLang="ja-JP" sz="1100" dirty="0">
                <a:solidFill>
                  <a:prstClr val="black"/>
                </a:solidFill>
              </a:rPr>
              <a:t>1</a:t>
            </a:r>
            <a:r>
              <a:rPr lang="ja-JP" altLang="en-US" sz="1100" dirty="0">
                <a:solidFill>
                  <a:prstClr val="black"/>
                </a:solidFill>
              </a:rPr>
              <a:t>万ミリ程度）</a:t>
            </a:r>
            <a:endParaRPr lang="en-US" altLang="ja-JP" sz="1100" dirty="0">
              <a:solidFill>
                <a:prstClr val="black"/>
              </a:solidFill>
            </a:endParaRPr>
          </a:p>
          <a:p>
            <a:pPr algn="ctr"/>
            <a:r>
              <a:rPr lang="ja-JP" altLang="en-US" sz="1100" dirty="0">
                <a:solidFill>
                  <a:prstClr val="black"/>
                </a:solidFill>
              </a:rPr>
              <a:t>で雨量計メンテナンス中</a:t>
            </a:r>
          </a:p>
        </p:txBody>
      </p:sp>
      <p:pic>
        <p:nvPicPr>
          <p:cNvPr id="3" name="図 2" descr="物部レーダー.jp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121317" y="2237499"/>
            <a:ext cx="2640848" cy="3435176"/>
          </a:xfrm>
          <a:prstGeom prst="rect">
            <a:avLst/>
          </a:prstGeom>
        </p:spPr>
      </p:pic>
      <p:sp>
        <p:nvSpPr>
          <p:cNvPr id="19" name="角丸四角形 18"/>
          <p:cNvSpPr/>
          <p:nvPr/>
        </p:nvSpPr>
        <p:spPr>
          <a:xfrm>
            <a:off x="13277428" y="5200864"/>
            <a:ext cx="1452969"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物部</a:t>
            </a:r>
            <a:r>
              <a:rPr lang="en-US" altLang="ja-JP" sz="1100" dirty="0">
                <a:solidFill>
                  <a:prstClr val="black"/>
                </a:solidFill>
              </a:rPr>
              <a:t>MP</a:t>
            </a:r>
            <a:r>
              <a:rPr lang="ja-JP" altLang="en-US" sz="1100" dirty="0">
                <a:solidFill>
                  <a:prstClr val="black"/>
                </a:solidFill>
              </a:rPr>
              <a:t>レーダー</a:t>
            </a:r>
          </a:p>
        </p:txBody>
      </p:sp>
      <p:pic>
        <p:nvPicPr>
          <p:cNvPr id="6" name="図 5" descr="竜巻再現実験.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92734" y="5444001"/>
            <a:ext cx="3280481" cy="2400300"/>
          </a:xfrm>
          <a:prstGeom prst="rect">
            <a:avLst/>
          </a:prstGeom>
        </p:spPr>
      </p:pic>
      <p:sp>
        <p:nvSpPr>
          <p:cNvPr id="22" name="角丸四角形 21"/>
          <p:cNvSpPr/>
          <p:nvPr/>
        </p:nvSpPr>
        <p:spPr>
          <a:xfrm>
            <a:off x="9163470" y="7473690"/>
            <a:ext cx="2557509" cy="283499"/>
          </a:xfrm>
          <a:prstGeom prst="round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ja-JP" altLang="en-US" sz="1100" dirty="0">
                <a:solidFill>
                  <a:prstClr val="black"/>
                </a:solidFill>
              </a:rPr>
              <a:t>竜巻発生環境を調べる室内実験</a:t>
            </a:r>
          </a:p>
        </p:txBody>
      </p:sp>
      <p:sp>
        <p:nvSpPr>
          <p:cNvPr id="9" name="角丸四角形 8"/>
          <p:cNvSpPr/>
          <p:nvPr/>
        </p:nvSpPr>
        <p:spPr>
          <a:xfrm>
            <a:off x="189832" y="2230457"/>
            <a:ext cx="7927586" cy="532033"/>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dirty="0">
                <a:solidFill>
                  <a:prstClr val="black"/>
                </a:solidFill>
              </a:rPr>
              <a:t>■</a:t>
            </a:r>
            <a:r>
              <a:rPr lang="ja-JP" altLang="en-US" dirty="0">
                <a:solidFill>
                  <a:prstClr val="white"/>
                </a:solidFill>
              </a:rPr>
              <a:t> </a:t>
            </a:r>
            <a:r>
              <a:rPr lang="ja-JP" altLang="en-US" dirty="0">
                <a:solidFill>
                  <a:prstClr val="black"/>
                </a:solidFill>
              </a:rPr>
              <a:t>特徴</a:t>
            </a:r>
          </a:p>
        </p:txBody>
      </p:sp>
      <p:sp>
        <p:nvSpPr>
          <p:cNvPr id="25" name="テキスト ボックス 24"/>
          <p:cNvSpPr txBox="1"/>
          <p:nvPr/>
        </p:nvSpPr>
        <p:spPr>
          <a:xfrm>
            <a:off x="201112" y="8350661"/>
            <a:ext cx="5892437" cy="2370710"/>
          </a:xfrm>
          <a:prstGeom prst="rect">
            <a:avLst/>
          </a:prstGeom>
          <a:blipFill dpi="0" rotWithShape="1">
            <a:blip r:embed="rId8">
              <a:alphaModFix amt="69000"/>
            </a:blip>
            <a:srcRect/>
            <a:tile tx="0" ty="0" sx="100000" sy="100000" flip="none" algn="tl"/>
          </a:blipFill>
          <a:ln>
            <a:solidFill>
              <a:schemeClr val="tx1"/>
            </a:solidFill>
          </a:ln>
        </p:spPr>
        <p:txBody>
          <a:bodyPr wrap="square" lIns="141705" tIns="70853" rIns="141705" bIns="70853" rtlCol="0">
            <a:spAutoFit/>
          </a:bodyPr>
          <a:lstStyle/>
          <a:p>
            <a:pPr algn="just">
              <a:buSzPct val="80000"/>
            </a:pPr>
            <a:endParaRPr lang="en-US" altLang="ja-JP" dirty="0">
              <a:solidFill>
                <a:prstClr val="black"/>
              </a:solidFill>
              <a:latin typeface="ＭＳ Ｐゴシック"/>
            </a:endParaRPr>
          </a:p>
          <a:p>
            <a:pPr algn="just">
              <a:buSzPct val="80000"/>
            </a:pPr>
            <a:r>
              <a:rPr lang="ja-JP" altLang="en-US" dirty="0">
                <a:solidFill>
                  <a:prstClr val="black"/>
                </a:solidFill>
                <a:latin typeface="ＭＳ Ｐゴシック"/>
              </a:rPr>
              <a:t>豪雨や竜巻をもたらす降水系の観測・竜巻の発生機構を調べる室内実験・世界的大雨地域で収集したデータ等を用いた研究ができます。</a:t>
            </a:r>
            <a:endParaRPr lang="en-US" altLang="ja-JP" dirty="0">
              <a:solidFill>
                <a:prstClr val="black"/>
              </a:solidFill>
              <a:latin typeface="ＭＳ Ｐゴシック"/>
            </a:endParaRPr>
          </a:p>
        </p:txBody>
      </p:sp>
      <p:sp>
        <p:nvSpPr>
          <p:cNvPr id="24" name="角丸四角形 23"/>
          <p:cNvSpPr/>
          <p:nvPr/>
        </p:nvSpPr>
        <p:spPr>
          <a:xfrm>
            <a:off x="188074" y="8215604"/>
            <a:ext cx="5905475" cy="587450"/>
          </a:xfrm>
          <a:prstGeom prst="roundRect">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lIns="141705" tIns="70853" rIns="141705" bIns="70853" rtlCol="0" anchor="ctr"/>
          <a:lstStyle/>
          <a:p>
            <a:r>
              <a:rPr lang="ja-JP" altLang="en-US" dirty="0">
                <a:solidFill>
                  <a:prstClr val="black"/>
                </a:solidFill>
              </a:rPr>
              <a:t>■</a:t>
            </a:r>
            <a:r>
              <a:rPr lang="ja-JP" altLang="en-US" dirty="0">
                <a:solidFill>
                  <a:prstClr val="white"/>
                </a:solidFill>
              </a:rPr>
              <a:t> </a:t>
            </a:r>
            <a:r>
              <a:rPr lang="ja-JP" altLang="en-US" dirty="0">
                <a:solidFill>
                  <a:prstClr val="black"/>
                </a:solidFill>
              </a:rPr>
              <a:t>主な研究手法</a:t>
            </a:r>
          </a:p>
        </p:txBody>
      </p:sp>
    </p:spTree>
    <p:extLst>
      <p:ext uri="{BB962C8B-B14F-4D97-AF65-F5344CB8AC3E}">
        <p14:creationId xmlns:p14="http://schemas.microsoft.com/office/powerpoint/2010/main" val="4028716868"/>
      </p:ext>
    </p:extLst>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HG丸ｺﾞｼｯｸM-PRO"/>
        <a:ea typeface="HG丸ｺﾞｼｯｸM-PRO"/>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ユーザー定義 23">
      <a:majorFont>
        <a:latin typeface="Arial"/>
        <a:ea typeface="メイリオ"/>
        <a:cs typeface=""/>
      </a:majorFont>
      <a:minorFont>
        <a:latin typeface="Arial"/>
        <a:ea typeface="メイリオ"/>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スライス">
  <a:themeElements>
    <a:clrScheme name="スライス">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メイリオ">
      <a:majorFont>
        <a:latin typeface="メイリオ"/>
        <a:ea typeface="メイリオ"/>
        <a:cs typeface=""/>
      </a:majorFont>
      <a:minorFont>
        <a:latin typeface="メイリオ"/>
        <a:ea typeface="メイリオ"/>
        <a:cs typeface=""/>
      </a:minorFont>
    </a:fontScheme>
    <a:fmtScheme name="スライス">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3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2700"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8.xml><?xml version="1.0" encoding="utf-8"?>
<a:theme xmlns:a="http://schemas.openxmlformats.org/drawingml/2006/main" name="1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青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docProps/app.xml><?xml version="1.0" encoding="utf-8"?>
<Properties xmlns="http://schemas.openxmlformats.org/officeDocument/2006/extended-properties" xmlns:vt="http://schemas.openxmlformats.org/officeDocument/2006/docPropsVTypes">
  <TotalTime>860</TotalTime>
  <Words>4216</Words>
  <Application>Microsoft Office PowerPoint</Application>
  <PresentationFormat>ユーザー設定</PresentationFormat>
  <Paragraphs>283</Paragraphs>
  <Slides>18</Slides>
  <Notes>14</Notes>
  <HiddenSlides>0</HiddenSlides>
  <MMClips>0</MMClips>
  <ScaleCrop>false</ScaleCrop>
  <HeadingPairs>
    <vt:vector size="6" baseType="variant">
      <vt:variant>
        <vt:lpstr>使用されているフォント</vt:lpstr>
      </vt:variant>
      <vt:variant>
        <vt:i4>28</vt:i4>
      </vt:variant>
      <vt:variant>
        <vt:lpstr>テーマ</vt:lpstr>
      </vt:variant>
      <vt:variant>
        <vt:i4>13</vt:i4>
      </vt:variant>
      <vt:variant>
        <vt:lpstr>スライド タイトル</vt:lpstr>
      </vt:variant>
      <vt:variant>
        <vt:i4>18</vt:i4>
      </vt:variant>
    </vt:vector>
  </HeadingPairs>
  <TitlesOfParts>
    <vt:vector size="59" baseType="lpstr">
      <vt:lpstr>AoyagiKouzanFontT</vt:lpstr>
      <vt:lpstr>Carlito</vt:lpstr>
      <vt:lpstr>HGPｺﾞｼｯｸE</vt:lpstr>
      <vt:lpstr>HGPｺﾞｼｯｸM</vt:lpstr>
      <vt:lpstr>HGｺﾞｼｯｸM</vt:lpstr>
      <vt:lpstr>HG丸ｺﾞｼｯｸM-PRO</vt:lpstr>
      <vt:lpstr>HG明朝B</vt:lpstr>
      <vt:lpstr>ＭＳ Ｐゴシック</vt:lpstr>
      <vt:lpstr>ＭＳ Ｐ明朝</vt:lpstr>
      <vt:lpstr>ＭＳ ゴシック</vt:lpstr>
      <vt:lpstr>ＭＳ 明朝</vt:lpstr>
      <vt:lpstr>Noto Sans CJK JP Medium</vt:lpstr>
      <vt:lpstr>UD デジタル 教科書体 NP-B</vt:lpstr>
      <vt:lpstr>UD デジタル 教科書体 NP-R</vt:lpstr>
      <vt:lpstr>メイリオ</vt:lpstr>
      <vt:lpstr>游ゴシック</vt:lpstr>
      <vt:lpstr>游ゴシック Light</vt:lpstr>
      <vt:lpstr>Arial</vt:lpstr>
      <vt:lpstr>Calibri</vt:lpstr>
      <vt:lpstr>Calibri Light</vt:lpstr>
      <vt:lpstr>Cambria Math</vt:lpstr>
      <vt:lpstr>Century</vt:lpstr>
      <vt:lpstr>Tahoma</vt:lpstr>
      <vt:lpstr>Times</vt:lpstr>
      <vt:lpstr>Times New Roman</vt:lpstr>
      <vt:lpstr>Verdana</vt:lpstr>
      <vt:lpstr>Wingdings</vt:lpstr>
      <vt:lpstr>Wingdings 3</vt:lpstr>
      <vt:lpstr>標準デザイン</vt:lpstr>
      <vt:lpstr>1_Office テーマ</vt:lpstr>
      <vt:lpstr>3_Office テーマ</vt:lpstr>
      <vt:lpstr>4_Office テーマ</vt:lpstr>
      <vt:lpstr>6_Office テーマ</vt:lpstr>
      <vt:lpstr>8_Office テーマ</vt:lpstr>
      <vt:lpstr>スライス</vt:lpstr>
      <vt:lpstr>11_Office テーマ</vt:lpstr>
      <vt:lpstr>Office Theme</vt:lpstr>
      <vt:lpstr>13_Office テーマ</vt:lpstr>
      <vt:lpstr>Ocean</vt:lpstr>
      <vt:lpstr>1_Office Theme</vt:lpstr>
      <vt:lpstr>2_Office テーマ</vt:lpstr>
      <vt:lpstr>PowerPoint プレゼンテーション</vt:lpstr>
      <vt:lpstr>PowerPoint プレゼンテーション</vt:lpstr>
      <vt:lpstr>PowerPoint プレゼンテーション</vt:lpstr>
      <vt:lpstr>PowerPoint プレゼンテーション</vt:lpstr>
      <vt:lpstr>京都大学大学院理学研究科地球惑星科学専攻 物理気候学研究室</vt:lpstr>
      <vt:lpstr>PowerPoint プレゼンテーション</vt:lpstr>
      <vt:lpstr>京都大学防災研究所　暴風雨・気象環境研究分野</vt:lpstr>
      <vt:lpstr>PowerPoint プレゼンテーション</vt:lpstr>
      <vt:lpstr>PowerPoint プレゼンテーション</vt:lpstr>
      <vt:lpstr>神戸大学　大学院理学研究科　惑星学専攻 流体地球物理学教育研究分野 　教授：林祥介，准教授：高橋芳幸，講師：樫村博基</vt:lpstr>
      <vt:lpstr>神戸大学　大学院理学研究科　惑星学専攻 応用惑星学教育研究分野 　（気象庁気象研究所との連携） 　教授：川畑拓矢，准教授：吉田智</vt:lpstr>
      <vt:lpstr>PowerPoint プレゼンテーション</vt:lpstr>
      <vt:lpstr>PowerPoint プレゼンテーション</vt:lpstr>
      <vt:lpstr>PowerPoint プレゼンテーション</vt:lpstr>
      <vt:lpstr>奈良大学 文学部 地理学科 木村ゼミ</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yot</dc:creator>
  <cp:lastModifiedBy>Takahashi Yoshiyuki</cp:lastModifiedBy>
  <cp:revision>51</cp:revision>
  <cp:lastPrinted>2019-08-16T07:07:27Z</cp:lastPrinted>
  <dcterms:created xsi:type="dcterms:W3CDTF">2015-08-21T05:57:59Z</dcterms:created>
  <dcterms:modified xsi:type="dcterms:W3CDTF">2023-08-15T01:11:10Z</dcterms:modified>
</cp:coreProperties>
</file>