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91" r:id="rId4"/>
    <p:sldId id="259" r:id="rId5"/>
    <p:sldId id="27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71BE36-6DF0-4B88-8485-2025A9A81F8F}" v="218" dt="2025-02-17T03:24:18.4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裕亮 米倉" userId="d774523508994700" providerId="LiveId" clId="{8371BE36-6DF0-4B88-8485-2025A9A81F8F}"/>
    <pc:docChg chg="undo custSel addSld delSld modSld sldOrd modShowInfo">
      <pc:chgData name="裕亮 米倉" userId="d774523508994700" providerId="LiveId" clId="{8371BE36-6DF0-4B88-8485-2025A9A81F8F}" dt="2025-02-18T12:14:29.309" v="1836" actId="2744"/>
      <pc:docMkLst>
        <pc:docMk/>
      </pc:docMkLst>
      <pc:sldChg chg="addSp delSp modSp mod modTransition modNotesTx">
        <pc:chgData name="裕亮 米倉" userId="d774523508994700" providerId="LiveId" clId="{8371BE36-6DF0-4B88-8485-2025A9A81F8F}" dt="2025-02-12T07:06:30.183" v="1721" actId="255"/>
        <pc:sldMkLst>
          <pc:docMk/>
          <pc:sldMk cId="1791198449" sldId="257"/>
        </pc:sldMkLst>
        <pc:spChg chg="mod">
          <ac:chgData name="裕亮 米倉" userId="d774523508994700" providerId="LiveId" clId="{8371BE36-6DF0-4B88-8485-2025A9A81F8F}" dt="2025-02-10T03:58:15.613" v="1491" actId="20577"/>
          <ac:spMkLst>
            <pc:docMk/>
            <pc:sldMk cId="1791198449" sldId="257"/>
            <ac:spMk id="3" creationId="{9026B160-4B67-0CB4-C0E2-A2AB3F464419}"/>
          </ac:spMkLst>
        </pc:spChg>
        <pc:spChg chg="add mod">
          <ac:chgData name="裕亮 米倉" userId="d774523508994700" providerId="LiveId" clId="{8371BE36-6DF0-4B88-8485-2025A9A81F8F}" dt="2025-02-12T07:06:30.183" v="1721" actId="255"/>
          <ac:spMkLst>
            <pc:docMk/>
            <pc:sldMk cId="1791198449" sldId="257"/>
            <ac:spMk id="6" creationId="{54155647-51BB-E044-4E68-535E9069E36F}"/>
          </ac:spMkLst>
        </pc:spChg>
      </pc:sldChg>
      <pc:sldChg chg="addSp delSp modSp mod modTransition">
        <pc:chgData name="裕亮 米倉" userId="d774523508994700" providerId="LiveId" clId="{8371BE36-6DF0-4B88-8485-2025A9A81F8F}" dt="2025-02-15T00:24:27.598" v="1764" actId="27636"/>
        <pc:sldMkLst>
          <pc:docMk/>
          <pc:sldMk cId="1858148844" sldId="258"/>
        </pc:sldMkLst>
        <pc:spChg chg="add mod">
          <ac:chgData name="裕亮 米倉" userId="d774523508994700" providerId="LiveId" clId="{8371BE36-6DF0-4B88-8485-2025A9A81F8F}" dt="2025-02-15T00:23:37.341" v="1747" actId="1076"/>
          <ac:spMkLst>
            <pc:docMk/>
            <pc:sldMk cId="1858148844" sldId="258"/>
            <ac:spMk id="4" creationId="{06EDD2F4-EF9E-5673-7A3F-197069205845}"/>
          </ac:spMkLst>
        </pc:spChg>
        <pc:spChg chg="add mod">
          <ac:chgData name="裕亮 米倉" userId="d774523508994700" providerId="LiveId" clId="{8371BE36-6DF0-4B88-8485-2025A9A81F8F}" dt="2025-02-15T00:24:27.598" v="1764" actId="27636"/>
          <ac:spMkLst>
            <pc:docMk/>
            <pc:sldMk cId="1858148844" sldId="258"/>
            <ac:spMk id="5" creationId="{BFA2B53B-60D8-8752-2624-F6A9358C8CFA}"/>
          </ac:spMkLst>
        </pc:spChg>
        <pc:spChg chg="add mod">
          <ac:chgData name="裕亮 米倉" userId="d774523508994700" providerId="LiveId" clId="{8371BE36-6DF0-4B88-8485-2025A9A81F8F}" dt="2025-02-15T00:23:37.341" v="1747" actId="1076"/>
          <ac:spMkLst>
            <pc:docMk/>
            <pc:sldMk cId="1858148844" sldId="258"/>
            <ac:spMk id="8" creationId="{453410FD-6B1D-471D-A623-3073E3BF34B4}"/>
          </ac:spMkLst>
        </pc:spChg>
        <pc:picChg chg="add mod">
          <ac:chgData name="裕亮 米倉" userId="d774523508994700" providerId="LiveId" clId="{8371BE36-6DF0-4B88-8485-2025A9A81F8F}" dt="2025-02-15T00:23:37.341" v="1747" actId="1076"/>
          <ac:picMkLst>
            <pc:docMk/>
            <pc:sldMk cId="1858148844" sldId="258"/>
            <ac:picMk id="3" creationId="{1F0950A0-D497-12F8-684D-A977562CAEC5}"/>
          </ac:picMkLst>
        </pc:picChg>
        <pc:picChg chg="add mod">
          <ac:chgData name="裕亮 米倉" userId="d774523508994700" providerId="LiveId" clId="{8371BE36-6DF0-4B88-8485-2025A9A81F8F}" dt="2025-02-15T00:23:37.341" v="1747" actId="1076"/>
          <ac:picMkLst>
            <pc:docMk/>
            <pc:sldMk cId="1858148844" sldId="258"/>
            <ac:picMk id="7" creationId="{09635C3A-070F-BDC3-EA87-A378B1034E06}"/>
          </ac:picMkLst>
        </pc:picChg>
      </pc:sldChg>
      <pc:sldChg chg="addSp delSp modSp mod modTransition">
        <pc:chgData name="裕亮 米倉" userId="d774523508994700" providerId="LiveId" clId="{8371BE36-6DF0-4B88-8485-2025A9A81F8F}" dt="2025-02-15T00:26:23.136" v="1777" actId="255"/>
        <pc:sldMkLst>
          <pc:docMk/>
          <pc:sldMk cId="2514506407" sldId="259"/>
        </pc:sldMkLst>
        <pc:spChg chg="mod">
          <ac:chgData name="裕亮 米倉" userId="d774523508994700" providerId="LiveId" clId="{8371BE36-6DF0-4B88-8485-2025A9A81F8F}" dt="2025-01-13T04:13:07.179" v="289" actId="20577"/>
          <ac:spMkLst>
            <pc:docMk/>
            <pc:sldMk cId="2514506407" sldId="259"/>
            <ac:spMk id="3" creationId="{310B035A-0E5D-E8C3-5DB8-3C60493D4BC0}"/>
          </ac:spMkLst>
        </pc:spChg>
        <pc:spChg chg="add mod">
          <ac:chgData name="裕亮 米倉" userId="d774523508994700" providerId="LiveId" clId="{8371BE36-6DF0-4B88-8485-2025A9A81F8F}" dt="2025-02-15T00:26:23.136" v="1777" actId="255"/>
          <ac:spMkLst>
            <pc:docMk/>
            <pc:sldMk cId="2514506407" sldId="259"/>
            <ac:spMk id="4" creationId="{DAEC85B5-10CA-7461-A55D-34123F61A7A0}"/>
          </ac:spMkLst>
        </pc:spChg>
        <pc:spChg chg="mod">
          <ac:chgData name="裕亮 米倉" userId="d774523508994700" providerId="LiveId" clId="{8371BE36-6DF0-4B88-8485-2025A9A81F8F}" dt="2025-02-15T00:25:17.975" v="1770" actId="255"/>
          <ac:spMkLst>
            <pc:docMk/>
            <pc:sldMk cId="2514506407" sldId="259"/>
            <ac:spMk id="5" creationId="{4B9F8557-6280-2D01-28DF-A5B3097C3AC9}"/>
          </ac:spMkLst>
        </pc:spChg>
        <pc:spChg chg="mod">
          <ac:chgData name="裕亮 米倉" userId="d774523508994700" providerId="LiveId" clId="{8371BE36-6DF0-4B88-8485-2025A9A81F8F}" dt="2025-02-11T07:15:20.060" v="1602" actId="255"/>
          <ac:spMkLst>
            <pc:docMk/>
            <pc:sldMk cId="2514506407" sldId="259"/>
            <ac:spMk id="7" creationId="{E6C08EEF-7FC6-DF75-591A-4FB384FB0C07}"/>
          </ac:spMkLst>
        </pc:spChg>
        <pc:spChg chg="mod">
          <ac:chgData name="裕亮 米倉" userId="d774523508994700" providerId="LiveId" clId="{8371BE36-6DF0-4B88-8485-2025A9A81F8F}" dt="2025-02-11T07:15:20.060" v="1602" actId="255"/>
          <ac:spMkLst>
            <pc:docMk/>
            <pc:sldMk cId="2514506407" sldId="259"/>
            <ac:spMk id="8" creationId="{1E77C5BB-D093-87F1-F0AE-0CD101E77285}"/>
          </ac:spMkLst>
        </pc:spChg>
        <pc:spChg chg="mod">
          <ac:chgData name="裕亮 米倉" userId="d774523508994700" providerId="LiveId" clId="{8371BE36-6DF0-4B88-8485-2025A9A81F8F}" dt="2025-02-15T00:25:54.102" v="1773" actId="255"/>
          <ac:spMkLst>
            <pc:docMk/>
            <pc:sldMk cId="2514506407" sldId="259"/>
            <ac:spMk id="9" creationId="{A34DA33A-18D2-BDD2-B8D7-85ABB4F5B5DF}"/>
          </ac:spMkLst>
        </pc:spChg>
        <pc:spChg chg="mod">
          <ac:chgData name="裕亮 米倉" userId="d774523508994700" providerId="LiveId" clId="{8371BE36-6DF0-4B88-8485-2025A9A81F8F}" dt="2025-02-15T00:26:13.811" v="1776" actId="255"/>
          <ac:spMkLst>
            <pc:docMk/>
            <pc:sldMk cId="2514506407" sldId="259"/>
            <ac:spMk id="11" creationId="{3F5150E7-3083-FD96-077C-F07A435FADF1}"/>
          </ac:spMkLst>
        </pc:spChg>
        <pc:grpChg chg="mod">
          <ac:chgData name="裕亮 米倉" userId="d774523508994700" providerId="LiveId" clId="{8371BE36-6DF0-4B88-8485-2025A9A81F8F}" dt="2025-02-11T07:15:20.060" v="1602" actId="255"/>
          <ac:grpSpMkLst>
            <pc:docMk/>
            <pc:sldMk cId="2514506407" sldId="259"/>
            <ac:grpSpMk id="6" creationId="{2CBBDD78-616A-B644-8C47-D41941BB04B4}"/>
          </ac:grpSpMkLst>
        </pc:grpChg>
      </pc:sldChg>
      <pc:sldChg chg="addSp delSp modSp del mod modShow">
        <pc:chgData name="裕亮 米倉" userId="d774523508994700" providerId="LiveId" clId="{8371BE36-6DF0-4B88-8485-2025A9A81F8F}" dt="2025-02-15T00:28:45.337" v="1784" actId="2696"/>
        <pc:sldMkLst>
          <pc:docMk/>
          <pc:sldMk cId="3448467932" sldId="260"/>
        </pc:sldMkLst>
      </pc:sldChg>
      <pc:sldChg chg="addSp delSp modSp mod ord modTransition modShow">
        <pc:chgData name="裕亮 米倉" userId="d774523508994700" providerId="LiveId" clId="{8371BE36-6DF0-4B88-8485-2025A9A81F8F}" dt="2025-02-18T00:17:53.328" v="1835" actId="20577"/>
        <pc:sldMkLst>
          <pc:docMk/>
          <pc:sldMk cId="220061385" sldId="261"/>
        </pc:sldMkLst>
        <pc:spChg chg="add mod">
          <ac:chgData name="裕亮 米倉" userId="d774523508994700" providerId="LiveId" clId="{8371BE36-6DF0-4B88-8485-2025A9A81F8F}" dt="2025-01-08T03:01:32.200" v="1" actId="1076"/>
          <ac:spMkLst>
            <pc:docMk/>
            <pc:sldMk cId="220061385" sldId="261"/>
            <ac:spMk id="2" creationId="{2608A233-45EE-991A-C2CB-89E36395A9F5}"/>
          </ac:spMkLst>
        </pc:spChg>
        <pc:spChg chg="add mod">
          <ac:chgData name="裕亮 米倉" userId="d774523508994700" providerId="LiveId" clId="{8371BE36-6DF0-4B88-8485-2025A9A81F8F}" dt="2025-02-17T03:23:47.129" v="1808" actId="2085"/>
          <ac:spMkLst>
            <pc:docMk/>
            <pc:sldMk cId="220061385" sldId="261"/>
            <ac:spMk id="5" creationId="{C021EF1A-EBE4-424E-576C-F50C3599D63D}"/>
          </ac:spMkLst>
        </pc:spChg>
        <pc:spChg chg="add mod">
          <ac:chgData name="裕亮 米倉" userId="d774523508994700" providerId="LiveId" clId="{8371BE36-6DF0-4B88-8485-2025A9A81F8F}" dt="2025-02-17T03:25:02.955" v="1821" actId="20577"/>
          <ac:spMkLst>
            <pc:docMk/>
            <pc:sldMk cId="220061385" sldId="261"/>
            <ac:spMk id="6" creationId="{87EF892B-7A7F-B78B-04B1-E64A686D06D2}"/>
          </ac:spMkLst>
        </pc:spChg>
        <pc:spChg chg="add mod">
          <ac:chgData name="裕亮 米倉" userId="d774523508994700" providerId="LiveId" clId="{8371BE36-6DF0-4B88-8485-2025A9A81F8F}" dt="2025-02-04T01:37:57.391" v="1432" actId="1076"/>
          <ac:spMkLst>
            <pc:docMk/>
            <pc:sldMk cId="220061385" sldId="261"/>
            <ac:spMk id="7" creationId="{4C3347EA-329D-B35B-6D01-B60EA4366060}"/>
          </ac:spMkLst>
        </pc:spChg>
        <pc:spChg chg="add mod">
          <ac:chgData name="裕亮 米倉" userId="d774523508994700" providerId="LiveId" clId="{8371BE36-6DF0-4B88-8485-2025A9A81F8F}" dt="2025-02-17T03:23:38.171" v="1805" actId="2085"/>
          <ac:spMkLst>
            <pc:docMk/>
            <pc:sldMk cId="220061385" sldId="261"/>
            <ac:spMk id="10" creationId="{97390BFC-B2C3-88F8-FC92-F0C0CDBEECE8}"/>
          </ac:spMkLst>
        </pc:spChg>
        <pc:spChg chg="add mod">
          <ac:chgData name="裕亮 米倉" userId="d774523508994700" providerId="LiveId" clId="{8371BE36-6DF0-4B88-8485-2025A9A81F8F}" dt="2025-02-17T03:23:28.223" v="1802" actId="2085"/>
          <ac:spMkLst>
            <pc:docMk/>
            <pc:sldMk cId="220061385" sldId="261"/>
            <ac:spMk id="11" creationId="{6B875B3C-821E-18DB-845E-4E2A1735C68A}"/>
          </ac:spMkLst>
        </pc:spChg>
        <pc:spChg chg="add mod">
          <ac:chgData name="裕亮 米倉" userId="d774523508994700" providerId="LiveId" clId="{8371BE36-6DF0-4B88-8485-2025A9A81F8F}" dt="2025-02-17T03:25:11.953" v="1826" actId="20577"/>
          <ac:spMkLst>
            <pc:docMk/>
            <pc:sldMk cId="220061385" sldId="261"/>
            <ac:spMk id="12" creationId="{8F6C8607-AF02-4402-6CD4-F1BBB2730FE6}"/>
          </ac:spMkLst>
        </pc:spChg>
        <pc:spChg chg="add mod">
          <ac:chgData name="裕亮 米倉" userId="d774523508994700" providerId="LiveId" clId="{8371BE36-6DF0-4B88-8485-2025A9A81F8F}" dt="2025-02-04T01:36:49.204" v="1421" actId="1076"/>
          <ac:spMkLst>
            <pc:docMk/>
            <pc:sldMk cId="220061385" sldId="261"/>
            <ac:spMk id="13" creationId="{0B47A8A1-E48C-6F1C-CD62-DE1E028F3545}"/>
          </ac:spMkLst>
        </pc:spChg>
        <pc:spChg chg="add mod">
          <ac:chgData name="裕亮 米倉" userId="d774523508994700" providerId="LiveId" clId="{8371BE36-6DF0-4B88-8485-2025A9A81F8F}" dt="2025-02-17T03:23:19.254" v="1800" actId="2085"/>
          <ac:spMkLst>
            <pc:docMk/>
            <pc:sldMk cId="220061385" sldId="261"/>
            <ac:spMk id="14" creationId="{34E21E50-341D-3E19-7743-A11C2C233AEF}"/>
          </ac:spMkLst>
        </pc:spChg>
        <pc:spChg chg="add del mod">
          <ac:chgData name="裕亮 米倉" userId="d774523508994700" providerId="LiveId" clId="{8371BE36-6DF0-4B88-8485-2025A9A81F8F}" dt="2025-02-17T03:23:57.944" v="1810" actId="21"/>
          <ac:spMkLst>
            <pc:docMk/>
            <pc:sldMk cId="220061385" sldId="261"/>
            <ac:spMk id="15" creationId="{0ACE3DA4-4B32-558A-6920-EA3C0E7AC5A3}"/>
          </ac:spMkLst>
        </pc:spChg>
        <pc:spChg chg="add mod">
          <ac:chgData name="裕亮 米倉" userId="d774523508994700" providerId="LiveId" clId="{8371BE36-6DF0-4B88-8485-2025A9A81F8F}" dt="2025-02-17T03:24:32.437" v="1816" actId="1076"/>
          <ac:spMkLst>
            <pc:docMk/>
            <pc:sldMk cId="220061385" sldId="261"/>
            <ac:spMk id="17" creationId="{4889DF11-B415-7D00-78F6-B3DA16F3F32F}"/>
          </ac:spMkLst>
        </pc:spChg>
        <pc:spChg chg="add mod">
          <ac:chgData name="裕亮 米倉" userId="d774523508994700" providerId="LiveId" clId="{8371BE36-6DF0-4B88-8485-2025A9A81F8F}" dt="2025-02-18T00:17:43.815" v="1830" actId="20577"/>
          <ac:spMkLst>
            <pc:docMk/>
            <pc:sldMk cId="220061385" sldId="261"/>
            <ac:spMk id="18" creationId="{F28D4A59-2FF4-10F7-87AA-54363570A36E}"/>
          </ac:spMkLst>
        </pc:spChg>
        <pc:spChg chg="add mod">
          <ac:chgData name="裕亮 米倉" userId="d774523508994700" providerId="LiveId" clId="{8371BE36-6DF0-4B88-8485-2025A9A81F8F}" dt="2025-02-18T00:17:53.328" v="1835" actId="20577"/>
          <ac:spMkLst>
            <pc:docMk/>
            <pc:sldMk cId="220061385" sldId="261"/>
            <ac:spMk id="19" creationId="{B15D61BB-6AEC-0A2E-EEAE-8590B0AE4386}"/>
          </ac:spMkLst>
        </pc:spChg>
        <pc:spChg chg="add mod">
          <ac:chgData name="裕亮 米倉" userId="d774523508994700" providerId="LiveId" clId="{8371BE36-6DF0-4B88-8485-2025A9A81F8F}" dt="2025-02-04T01:37:44.622" v="1429" actId="1076"/>
          <ac:spMkLst>
            <pc:docMk/>
            <pc:sldMk cId="220061385" sldId="261"/>
            <ac:spMk id="20" creationId="{96D0F62D-8834-378D-B74E-E219C5C46C2C}"/>
          </ac:spMkLst>
        </pc:spChg>
        <pc:spChg chg="add mod">
          <ac:chgData name="裕亮 米倉" userId="d774523508994700" providerId="LiveId" clId="{8371BE36-6DF0-4B88-8485-2025A9A81F8F}" dt="2025-02-04T01:38:01.132" v="1433" actId="1076"/>
          <ac:spMkLst>
            <pc:docMk/>
            <pc:sldMk cId="220061385" sldId="261"/>
            <ac:spMk id="22" creationId="{5FBA2187-E26D-F403-0357-118868942E82}"/>
          </ac:spMkLst>
        </pc:spChg>
        <pc:spChg chg="add mod">
          <ac:chgData name="裕亮 米倉" userId="d774523508994700" providerId="LiveId" clId="{8371BE36-6DF0-4B88-8485-2025A9A81F8F}" dt="2025-02-04T01:36:46.915" v="1420" actId="1076"/>
          <ac:spMkLst>
            <pc:docMk/>
            <pc:sldMk cId="220061385" sldId="261"/>
            <ac:spMk id="23" creationId="{FD3F2DDD-1E8D-DEFC-42D0-77DA16DE0765}"/>
          </ac:spMkLst>
        </pc:spChg>
        <pc:spChg chg="add mod">
          <ac:chgData name="裕亮 米倉" userId="d774523508994700" providerId="LiveId" clId="{8371BE36-6DF0-4B88-8485-2025A9A81F8F}" dt="2025-02-14T03:00:44.768" v="1733" actId="1076"/>
          <ac:spMkLst>
            <pc:docMk/>
            <pc:sldMk cId="220061385" sldId="261"/>
            <ac:spMk id="36" creationId="{3C2CA113-13A6-7DAF-ABE3-A7B0DE07A8A0}"/>
          </ac:spMkLst>
        </pc:spChg>
        <pc:spChg chg="add mod">
          <ac:chgData name="裕亮 米倉" userId="d774523508994700" providerId="LiveId" clId="{8371BE36-6DF0-4B88-8485-2025A9A81F8F}" dt="2025-02-14T03:00:42.614" v="1732" actId="1076"/>
          <ac:spMkLst>
            <pc:docMk/>
            <pc:sldMk cId="220061385" sldId="261"/>
            <ac:spMk id="37" creationId="{41DC5FA8-8AAA-1BBD-0E8E-29382FAACBBC}"/>
          </ac:spMkLst>
        </pc:spChg>
        <pc:spChg chg="add mod">
          <ac:chgData name="裕亮 米倉" userId="d774523508994700" providerId="LiveId" clId="{8371BE36-6DF0-4B88-8485-2025A9A81F8F}" dt="2025-01-13T04:43:18.244" v="847" actId="1076"/>
          <ac:spMkLst>
            <pc:docMk/>
            <pc:sldMk cId="220061385" sldId="261"/>
            <ac:spMk id="39" creationId="{513AF14D-A906-FEA5-1334-658AEAF56595}"/>
          </ac:spMkLst>
        </pc:spChg>
        <pc:picChg chg="add mod">
          <ac:chgData name="裕亮 米倉" userId="d774523508994700" providerId="LiveId" clId="{8371BE36-6DF0-4B88-8485-2025A9A81F8F}" dt="2025-02-17T03:22:46.336" v="1791" actId="1076"/>
          <ac:picMkLst>
            <pc:docMk/>
            <pc:sldMk cId="220061385" sldId="261"/>
            <ac:picMk id="3" creationId="{C027DDD0-5D70-CB33-0348-D8267E7B0321}"/>
          </ac:picMkLst>
        </pc:picChg>
        <pc:picChg chg="add del mod ord">
          <ac:chgData name="裕亮 米倉" userId="d774523508994700" providerId="LiveId" clId="{8371BE36-6DF0-4B88-8485-2025A9A81F8F}" dt="2025-02-17T03:22:47.311" v="1793" actId="21"/>
          <ac:picMkLst>
            <pc:docMk/>
            <pc:sldMk cId="220061385" sldId="261"/>
            <ac:picMk id="4" creationId="{BD0F873E-1996-13D0-C892-1FDF886850A5}"/>
          </ac:picMkLst>
        </pc:picChg>
        <pc:picChg chg="add del mod ord">
          <ac:chgData name="裕亮 米倉" userId="d774523508994700" providerId="LiveId" clId="{8371BE36-6DF0-4B88-8485-2025A9A81F8F}" dt="2025-02-17T03:22:47.005" v="1792" actId="21"/>
          <ac:picMkLst>
            <pc:docMk/>
            <pc:sldMk cId="220061385" sldId="261"/>
            <ac:picMk id="8" creationId="{5E192B6F-062D-4FB6-CFB8-F457449995BD}"/>
          </ac:picMkLst>
        </pc:picChg>
        <pc:picChg chg="add del mod">
          <ac:chgData name="裕亮 米倉" userId="d774523508994700" providerId="LiveId" clId="{8371BE36-6DF0-4B88-8485-2025A9A81F8F}" dt="2025-02-17T03:24:10.895" v="1812" actId="21"/>
          <ac:picMkLst>
            <pc:docMk/>
            <pc:sldMk cId="220061385" sldId="261"/>
            <ac:picMk id="16" creationId="{17A9DCE2-490F-B92E-36A5-655E43F1B3EA}"/>
          </ac:picMkLst>
        </pc:picChg>
        <pc:cxnChg chg="add mod">
          <ac:chgData name="裕亮 米倉" userId="d774523508994700" providerId="LiveId" clId="{8371BE36-6DF0-4B88-8485-2025A9A81F8F}" dt="2025-02-04T01:37:57.391" v="1432" actId="1076"/>
          <ac:cxnSpMkLst>
            <pc:docMk/>
            <pc:sldMk cId="220061385" sldId="261"/>
            <ac:cxnSpMk id="9" creationId="{126E1843-522C-CCD9-2E10-72A2C4C48C7F}"/>
          </ac:cxnSpMkLst>
        </pc:cxnChg>
      </pc:sldChg>
      <pc:sldChg chg="addSp delSp modSp new del mod modShow">
        <pc:chgData name="裕亮 米倉" userId="d774523508994700" providerId="LiveId" clId="{8371BE36-6DF0-4B88-8485-2025A9A81F8F}" dt="2025-02-15T00:28:47.952" v="1785" actId="2696"/>
        <pc:sldMkLst>
          <pc:docMk/>
          <pc:sldMk cId="1302729488" sldId="262"/>
        </pc:sldMkLst>
      </pc:sldChg>
      <pc:sldChg chg="modSp add mod modTransition">
        <pc:chgData name="裕亮 米倉" userId="d774523508994700" providerId="LiveId" clId="{8371BE36-6DF0-4B88-8485-2025A9A81F8F}" dt="2025-02-15T00:26:48.645" v="1780" actId="255"/>
        <pc:sldMkLst>
          <pc:docMk/>
          <pc:sldMk cId="2503811461" sldId="270"/>
        </pc:sldMkLst>
        <pc:spChg chg="mod">
          <ac:chgData name="裕亮 米倉" userId="d774523508994700" providerId="LiveId" clId="{8371BE36-6DF0-4B88-8485-2025A9A81F8F}" dt="2025-02-15T00:26:43.890" v="1779" actId="14100"/>
          <ac:spMkLst>
            <pc:docMk/>
            <pc:sldMk cId="2503811461" sldId="270"/>
            <ac:spMk id="6" creationId="{4D106FC3-F47E-B65D-97AD-72C8EFA5B155}"/>
          </ac:spMkLst>
        </pc:spChg>
        <pc:spChg chg="mod">
          <ac:chgData name="裕亮 米倉" userId="d774523508994700" providerId="LiveId" clId="{8371BE36-6DF0-4B88-8485-2025A9A81F8F}" dt="2025-02-15T00:26:48.645" v="1780" actId="255"/>
          <ac:spMkLst>
            <pc:docMk/>
            <pc:sldMk cId="2503811461" sldId="270"/>
            <ac:spMk id="8" creationId="{99458011-05CC-2540-1770-DDEDE1AC9250}"/>
          </ac:spMkLst>
        </pc:spChg>
      </pc:sldChg>
      <pc:sldChg chg="addSp delSp modSp add del mod modTransition modAnim modShow">
        <pc:chgData name="裕亮 米倉" userId="d774523508994700" providerId="LiveId" clId="{8371BE36-6DF0-4B88-8485-2025A9A81F8F}" dt="2025-02-15T00:28:51.184" v="1786" actId="2696"/>
        <pc:sldMkLst>
          <pc:docMk/>
          <pc:sldMk cId="2522504564" sldId="290"/>
        </pc:sldMkLst>
      </pc:sldChg>
      <pc:sldChg chg="addSp modSp new mod">
        <pc:chgData name="裕亮 米倉" userId="d774523508994700" providerId="LiveId" clId="{8371BE36-6DF0-4B88-8485-2025A9A81F8F}" dt="2025-02-15T00:24:45.662" v="1767" actId="1076"/>
        <pc:sldMkLst>
          <pc:docMk/>
          <pc:sldMk cId="3723846444" sldId="291"/>
        </pc:sldMkLst>
        <pc:spChg chg="add mod">
          <ac:chgData name="裕亮 米倉" userId="d774523508994700" providerId="LiveId" clId="{8371BE36-6DF0-4B88-8485-2025A9A81F8F}" dt="2025-02-15T00:24:45.662" v="1767" actId="1076"/>
          <ac:spMkLst>
            <pc:docMk/>
            <pc:sldMk cId="3723846444" sldId="291"/>
            <ac:spMk id="2" creationId="{D8C76015-3FCD-EBEF-2EB5-550D48403DCB}"/>
          </ac:spMkLst>
        </pc:spChg>
        <pc:spChg chg="add mod">
          <ac:chgData name="裕亮 米倉" userId="d774523508994700" providerId="LiveId" clId="{8371BE36-6DF0-4B88-8485-2025A9A81F8F}" dt="2025-02-11T07:10:46.258" v="1530"/>
          <ac:spMkLst>
            <pc:docMk/>
            <pc:sldMk cId="3723846444" sldId="291"/>
            <ac:spMk id="3" creationId="{2D8C917E-D3AF-1A3B-0D33-B503127B0B8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B0591-190B-4D92-A32A-BEF60D4C9F0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93B38-2556-4806-A4C7-0183F1D3B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25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D5BD0-9807-4EC4-9BD0-4FE7314320C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726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93B38-2556-4806-A4C7-0183F1D3B14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886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39FA5A-F651-2080-3649-20E925A0C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21FCE6ED-31C5-76AC-EBF0-2CFB2AF2B0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B0FD48F-1B0C-DF04-F16E-322EF812DA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513450-ED7B-ADCC-144B-3CAB4F47EA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D5BD0-9807-4EC4-9BD0-4FE7314320C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813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5C5088-74D0-FED6-80B4-CB25C0D84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213EEFC-1F60-20BC-9D45-C8346198C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0B15D2-1EA6-EB3C-4F24-30EAD5292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872261-8AB5-F97D-234E-837A8A4D4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36E992-C54D-D04D-6E82-F552DB59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83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192019-86CF-5B7C-94BA-B4E172D75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477D1B-B8FB-495B-D6CE-4999AE4AC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6492AF-4850-86D4-1B28-422FA8C5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0E51E3-A548-325B-608C-63CE5D8D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BD8446-670B-C359-4BCA-9932B25B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22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95C606-0ED6-DA65-C069-FFD0C3444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9DC9BA-E411-287E-D9BE-CC28B785A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99FAC8-D8C1-FFF3-7B12-7AAEFD479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C69C7B-7D37-00F3-EBE3-D56BE8FCA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5EEDF3-898B-0A22-4B7E-F5D563F2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83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6B74D3-B213-438C-DAA8-4276AACFE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2E03AF-E8EC-702F-DC14-8198E689E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5B2A0C-F2A7-1745-C5E9-24D0586F4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6BE86F-A8D9-E997-BF73-1BEB326E5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05AAC9-FD3C-B967-5EEA-B909AD07A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69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E96AD-2A99-957B-908E-2D73F88EA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E49E86-EC6B-7AAE-5BB5-99C22F7AC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8B5DF-671B-6216-BD81-285EBF819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6589DF-BAA9-2B55-828A-D27BA5BC2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45445A-2597-835A-A1EA-D92A93AB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39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651AD9-4941-587B-AEC0-631D17CF8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A4153C-4377-9CCA-8412-49EBFA548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531D8F-407D-C170-8548-49A320AE5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3E264F-CFCA-0B8F-1948-4E970EAF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96D770-3976-1986-7A1C-3CBF4CF1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3D9DF6-2BE8-8C18-87B8-F80A95ADD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76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92A00-1486-D917-C73A-C410531C4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8E70E1-CB89-D211-7C66-2EE13FCBE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D355B4-3BB8-C8AB-298E-4ECFEF054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E018F60-A2A4-EC41-5F1A-A584F2FF7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1C41B1D-21C5-ACFB-DAA7-3EF002642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93413B2-0C21-5BB0-E25A-E80134ACF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4D0BCCE-F842-88C4-7BA2-D99E9C5C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EDDEC-73C2-7E5E-A15A-E9AB55097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06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3C873B-20E8-6D24-C123-8C685100C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1325B40-02AC-4C7B-00EB-B55B294CD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2A397A-57E4-83A0-5DA7-6CB1911F5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934C61-5DBF-3C27-1501-A61B0972E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09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9147231-CF6E-7A10-D1A8-472CE1EA4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1CBB33C-0F14-3711-61A7-3D2AD1F4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1A6300-9412-1C54-4F7A-E37031C04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70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80C550-C97C-273F-A43B-8130B0A7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E5EAF9-50FA-D02F-AD0C-4A375E6DB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C97D33-E3A3-BA6C-E8EC-C734DDBEF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749604-8DC2-E8CD-AC6F-33000087B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B3F0B4-A404-4D00-B6EE-DF14E66B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C4A64D-74CE-7FC1-6174-758311AC6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9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641924-4B00-6C17-F5C5-0C689B13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B3ABEA3-7818-E0A3-D6CB-242F77504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349B38-5AC7-4030-1E8D-57C072B64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A37010-A208-B8EA-B860-08B490F5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46CA55-6847-2B21-3361-5012E7084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2040D0-9B8C-ED47-E364-5099FAB52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79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15E5E15-3CAC-8C70-A186-6B32EF666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9DB56F-223A-F1CA-E262-E65EE3879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B01D21-8FEE-6539-0010-B3495258A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0CFBCD-CFBF-4499-AE52-7D7074E9E18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DE0AFC-2A62-54B9-D023-C6E1A3E6A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A6CBA9-E71A-EF6C-8726-FCA7C114E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BAE99C-099C-4BB1-AFFD-358C71BE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53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9026B160-4B67-0CB4-C0E2-A2AB3F464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2007"/>
            <a:ext cx="9144000" cy="1655762"/>
          </a:xfrm>
        </p:spPr>
        <p:txBody>
          <a:bodyPr/>
          <a:lstStyle/>
          <a:p>
            <a:pPr algn="r"/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神戸大学理学部惑星学科 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流体地球物理学教育研究分野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2173435s 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米倉裕亮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54155647-51BB-E044-4E68-535E9069E36F}"/>
              </a:ext>
            </a:extLst>
          </p:cNvPr>
          <p:cNvSpPr txBox="1">
            <a:spLocks/>
          </p:cNvSpPr>
          <p:nvPr/>
        </p:nvSpPr>
        <p:spPr>
          <a:xfrm>
            <a:off x="-155989" y="1106891"/>
            <a:ext cx="12503977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ja-JP" altLang="en-US" sz="4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南北</a:t>
            </a:r>
            <a:r>
              <a:rPr kumimoji="1" lang="en-US" altLang="ja-JP" sz="4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1 </a:t>
            </a:r>
            <a:r>
              <a:rPr kumimoji="1" lang="ja-JP" altLang="en-US" sz="4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次元エネルギーバランスモデルを用いた</a:t>
            </a:r>
            <a:br>
              <a:rPr kumimoji="1" lang="en-US" altLang="ja-JP" sz="4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sz="4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惑星気候の多様性に関する数値実験</a:t>
            </a:r>
            <a:endParaRPr lang="ja-JP" altLang="en-US" sz="4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119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2"/>
    </mc:Choice>
    <mc:Fallback xmlns="">
      <p:transition spd="slow" advTm="337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73EBDF-FA93-E7EF-EB26-EDC6E3F65DCC}"/>
              </a:ext>
            </a:extLst>
          </p:cNvPr>
          <p:cNvSpPr txBox="1">
            <a:spLocks/>
          </p:cNvSpPr>
          <p:nvPr/>
        </p:nvSpPr>
        <p:spPr>
          <a:xfrm>
            <a:off x="281254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はじめに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BFA2B53B-60D8-8752-2624-F6A9358C8CFA}"/>
              </a:ext>
            </a:extLst>
          </p:cNvPr>
          <p:cNvSpPr txBox="1">
            <a:spLocks/>
          </p:cNvSpPr>
          <p:nvPr/>
        </p:nvSpPr>
        <p:spPr>
          <a:xfrm>
            <a:off x="45098" y="738629"/>
            <a:ext cx="12146902" cy="380112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太陽定数などの様々な条件によって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惑星には様々な気候が存在しうる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地球全土が氷床でおおわれる全球凍結状態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現在の地球のような氷床でおおわれている地域と氷床がない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地域がある部分凍結状態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極にも氷床が存在しない無凍結状態　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(Budyko,1969).</a:t>
            </a:r>
          </a:p>
        </p:txBody>
      </p:sp>
      <p:pic>
        <p:nvPicPr>
          <p:cNvPr id="7" name="図 6" descr="暗い背景に浮かぶ月">
            <a:extLst>
              <a:ext uri="{FF2B5EF4-FFF2-40B4-BE49-F238E27FC236}">
                <a16:creationId xmlns:a16="http://schemas.microsoft.com/office/drawing/2014/main" id="{09635C3A-070F-BDC3-EA87-A378B1034E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8" r="17663" b="4081"/>
          <a:stretch/>
        </p:blipFill>
        <p:spPr>
          <a:xfrm>
            <a:off x="9528665" y="4149921"/>
            <a:ext cx="2309171" cy="227989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3410FD-6B1D-471D-A623-3073E3BF34B4}"/>
              </a:ext>
            </a:extLst>
          </p:cNvPr>
          <p:cNvSpPr txBox="1"/>
          <p:nvPr/>
        </p:nvSpPr>
        <p:spPr>
          <a:xfrm>
            <a:off x="9389104" y="6455983"/>
            <a:ext cx="25882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/>
              <a:t>全球凍結状態の地球 </a:t>
            </a:r>
            <a:r>
              <a:rPr lang="en-US" altLang="ja-JP" sz="1500" dirty="0"/>
              <a:t>(</a:t>
            </a:r>
            <a:r>
              <a:rPr lang="en-US" altLang="ja-JP" sz="1500" dirty="0" err="1"/>
              <a:t>sorae</a:t>
            </a:r>
            <a:r>
              <a:rPr lang="en-US" altLang="ja-JP" sz="1500" dirty="0"/>
              <a:t>)</a:t>
            </a:r>
            <a:endParaRPr kumimoji="1" lang="ja-JP" altLang="en-US" sz="1500" dirty="0"/>
          </a:p>
        </p:txBody>
      </p:sp>
      <p:pic>
        <p:nvPicPr>
          <p:cNvPr id="3" name="図 2" descr="暗い背景に浮かぶ月">
            <a:extLst>
              <a:ext uri="{FF2B5EF4-FFF2-40B4-BE49-F238E27FC236}">
                <a16:creationId xmlns:a16="http://schemas.microsoft.com/office/drawing/2014/main" id="{1F0950A0-D497-12F8-684D-A977562CAE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53" t="17016" r="12551" b="14413"/>
          <a:stretch/>
        </p:blipFill>
        <p:spPr>
          <a:xfrm>
            <a:off x="6096000" y="4149920"/>
            <a:ext cx="2309171" cy="2279897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EDD2F4-EF9E-5673-7A3F-197069205845}"/>
              </a:ext>
            </a:extLst>
          </p:cNvPr>
          <p:cNvSpPr txBox="1"/>
          <p:nvPr/>
        </p:nvSpPr>
        <p:spPr>
          <a:xfrm>
            <a:off x="6096000" y="6453394"/>
            <a:ext cx="2309171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500" dirty="0"/>
              <a:t>地球の観測画像 </a:t>
            </a:r>
            <a:r>
              <a:rPr lang="en-US" altLang="ja-JP" sz="1500" dirty="0"/>
              <a:t>(NASA)</a:t>
            </a:r>
            <a:endParaRPr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185814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8"/>
    </mc:Choice>
    <mc:Fallback xmlns="">
      <p:transition spd="slow" advTm="317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8C76015-3FCD-EBEF-2EB5-550D48403DCB}"/>
              </a:ext>
            </a:extLst>
          </p:cNvPr>
          <p:cNvSpPr txBox="1"/>
          <p:nvPr/>
        </p:nvSpPr>
        <p:spPr>
          <a:xfrm>
            <a:off x="154857" y="1905506"/>
            <a:ext cx="118822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研究の目標</a:t>
            </a: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南北 </a:t>
            </a:r>
            <a:r>
              <a: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 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次元エネルギーバランスモデル </a:t>
            </a: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(Energy Balance Model (EBM)) (Sellers, 1969) 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を用いて</a:t>
            </a:r>
            <a:r>
              <a: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</a:t>
            </a:r>
          </a:p>
          <a:p>
            <a:pPr algn="ctr"/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太陽定数を変化させた際の氷線緯度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を求め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</a:p>
          <a:p>
            <a:pPr algn="ctr"/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惑星気候がどのような状態をとるかを考察する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D8C917E-D3AF-1A3B-0D33-B503127B0B86}"/>
              </a:ext>
            </a:extLst>
          </p:cNvPr>
          <p:cNvSpPr txBox="1">
            <a:spLocks/>
          </p:cNvSpPr>
          <p:nvPr/>
        </p:nvSpPr>
        <p:spPr>
          <a:xfrm>
            <a:off x="281254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はじめに</a:t>
            </a:r>
          </a:p>
        </p:txBody>
      </p:sp>
    </p:spTree>
    <p:extLst>
      <p:ext uri="{BB962C8B-B14F-4D97-AF65-F5344CB8AC3E}">
        <p14:creationId xmlns:p14="http://schemas.microsoft.com/office/powerpoint/2010/main" val="372384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310B035A-0E5D-E8C3-5DB8-3C60493D4BC0}"/>
              </a:ext>
            </a:extLst>
          </p:cNvPr>
          <p:cNvSpPr txBox="1">
            <a:spLocks/>
          </p:cNvSpPr>
          <p:nvPr/>
        </p:nvSpPr>
        <p:spPr>
          <a:xfrm>
            <a:off x="136876" y="141053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次元エネルギーバランスモデル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9F8557-6280-2D01-28DF-A5B3097C3AC9}"/>
                  </a:ext>
                </a:extLst>
              </p:cNvPr>
              <p:cNvSpPr txBox="1"/>
              <p:nvPr/>
            </p:nvSpPr>
            <p:spPr>
              <a:xfrm>
                <a:off x="727702" y="2312964"/>
                <a:ext cx="4999598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𝑥</m:t>
                    </m:r>
                  </m:oMath>
                </a14:m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:sin(</a:t>
                </a:r>
                <a:r>
                  <a:rPr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緯度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)(</a:t>
                </a:r>
                <a:r>
                  <a:rPr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南北対称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𝑡</m:t>
                    </m:r>
                  </m:oMath>
                </a14:m>
                <a:r>
                  <a:rPr kumimoji="1"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:</a:t>
                </a:r>
                <a:r>
                  <a:rPr kumimoji="1"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時間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</a:t>
                </a:r>
                <a:r>
                  <a:rPr kumimoji="1"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s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]</a:t>
                </a:r>
                <a:endParaRPr kumimoji="1" lang="en-US" altLang="ja-JP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𝑇</m:t>
                    </m:r>
                  </m:oMath>
                </a14:m>
                <a:r>
                  <a:rPr kumimoji="1"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:</a:t>
                </a:r>
                <a:r>
                  <a:rPr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地表面温度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[K]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𝐶</m:t>
                    </m:r>
                  </m:oMath>
                </a14:m>
                <a:r>
                  <a:rPr kumimoji="1"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:</a:t>
                </a:r>
                <a:r>
                  <a:rPr kumimoji="1"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熱容量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</a:t>
                </a:r>
                <a:r>
                  <a:rPr kumimoji="1"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J/K] (= 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1.0[J/K/m²]</a:t>
                </a:r>
                <a:r>
                  <a:rPr kumimoji="1"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𝐷</m:t>
                    </m:r>
                  </m:oMath>
                </a14:m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:</a:t>
                </a:r>
                <a:r>
                  <a:rPr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拡散係数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[W/m²/K] (= </a:t>
                </a:r>
                <a:r>
                  <a:rPr kumimoji="1"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0.2[W/m²/K]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0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𝑆</m:t>
                        </m:r>
                      </m:sub>
                    </m:sSub>
                  </m:oMath>
                </a14:m>
                <a:r>
                  <a:rPr kumimoji="1"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:</a:t>
                </a:r>
                <a:r>
                  <a:rPr kumimoji="1"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太陽放射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[W/m²]</a:t>
                </a:r>
                <a:endParaRPr kumimoji="1" lang="en-US" altLang="ja-JP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804863" indent="-804863" defTabSz="719138"/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𝐹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𝑂𝐿𝑅</m:t>
                        </m:r>
                      </m:sub>
                    </m:sSub>
                  </m:oMath>
                </a14:m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:r>
                  <a:rPr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惑星放射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[W/m²]</a:t>
                </a:r>
                <a:endParaRPr kumimoji="1"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9F8557-6280-2D01-28DF-A5B3097C3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02" y="2312964"/>
                <a:ext cx="4999598" cy="2246769"/>
              </a:xfrm>
              <a:prstGeom prst="rect">
                <a:avLst/>
              </a:prstGeom>
              <a:blipFill>
                <a:blip r:embed="rId2"/>
                <a:stretch>
                  <a:fillRect t="-1897" b="-32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CBBDD78-616A-B644-8C47-D41941BB04B4}"/>
              </a:ext>
            </a:extLst>
          </p:cNvPr>
          <p:cNvGrpSpPr/>
          <p:nvPr/>
        </p:nvGrpSpPr>
        <p:grpSpPr>
          <a:xfrm>
            <a:off x="7297528" y="3155500"/>
            <a:ext cx="4423417" cy="2869006"/>
            <a:chOff x="-106709" y="2295948"/>
            <a:chExt cx="2777004" cy="946826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E6C08EEF-7FC6-DF75-591A-4FB384FB0C07}"/>
                </a:ext>
              </a:extLst>
            </p:cNvPr>
            <p:cNvSpPr txBox="1"/>
            <p:nvPr/>
          </p:nvSpPr>
          <p:spPr>
            <a:xfrm>
              <a:off x="358293" y="2295948"/>
              <a:ext cx="2312002" cy="15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5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境界条件</a:t>
              </a:r>
              <a:endPara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テキスト ボックス 7">
                  <a:extLst>
                    <a:ext uri="{FF2B5EF4-FFF2-40B4-BE49-F238E27FC236}">
                      <a16:creationId xmlns:a16="http://schemas.microsoft.com/office/drawing/2014/main" id="{1E77C5BB-D093-87F1-F0AE-0CD101E77285}"/>
                    </a:ext>
                  </a:extLst>
                </p:cNvPr>
                <p:cNvSpPr txBox="1"/>
                <p:nvPr/>
              </p:nvSpPr>
              <p:spPr>
                <a:xfrm>
                  <a:off x="-106709" y="2550349"/>
                  <a:ext cx="2777004" cy="6924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kumimoji="1" lang="en-US" altLang="ja-JP" sz="25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1" lang="en-US" altLang="ja-JP" sz="25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sz="250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kumimoji="1" lang="en-US" altLang="ja-JP" sz="25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r>
                                  <a:rPr kumimoji="1" lang="en-US" altLang="ja-JP" sz="250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kumimoji="1" lang="en-US" altLang="ja-JP" sz="25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  <m:r>
                          <a:rPr kumimoji="1" lang="en-US" altLang="ja-JP" sz="2500" b="0" i="1" smtClean="0">
                            <a:latin typeface="Cambria Math" panose="02040503050406030204" pitchFamily="18" charset="0"/>
                          </a:rPr>
                          <m:t>=0 </m:t>
                        </m:r>
                        <m:d>
                          <m:dPr>
                            <m:ctrlPr>
                              <a:rPr kumimoji="1" lang="en-US" altLang="ja-JP" sz="2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sz="25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kumimoji="1" lang="en-US" altLang="ja-JP" sz="2500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</m:d>
                      </m:oMath>
                    </m:oMathPara>
                  </a14:m>
                  <a:endParaRPr kumimoji="1" lang="en-US" altLang="ja-JP" sz="2500" b="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altLang="ja-JP" sz="25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ja-JP" sz="25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 sz="25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altLang="ja-JP" sz="25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r>
                                  <a:rPr lang="en-US" altLang="ja-JP" sz="25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altLang="ja-JP" sz="25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  <m:r>
                          <a:rPr lang="en-US" altLang="ja-JP" sz="25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ja-JP" sz="25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ja-JP" sz="2500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ja-JP" sz="25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5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5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oMath>
                    </m:oMathPara>
                  </a14:m>
                  <a:endParaRPr lang="en-US" altLang="ja-JP" sz="2500" dirty="0"/>
                </a:p>
                <a:p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8" name="テキスト ボックス 7">
                  <a:extLst>
                    <a:ext uri="{FF2B5EF4-FFF2-40B4-BE49-F238E27FC236}">
                      <a16:creationId xmlns:a16="http://schemas.microsoft.com/office/drawing/2014/main" id="{1E77C5BB-D093-87F1-F0AE-0CD101E772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06709" y="2550349"/>
                  <a:ext cx="2777004" cy="69242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34DA33A-18D2-BDD2-B8D7-85ABB4F5B5DF}"/>
                  </a:ext>
                </a:extLst>
              </p:cNvPr>
              <p:cNvSpPr txBox="1"/>
              <p:nvPr/>
            </p:nvSpPr>
            <p:spPr>
              <a:xfrm>
                <a:off x="727702" y="4426565"/>
                <a:ext cx="7145946" cy="2431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𝑄</m:t>
                    </m:r>
                  </m:oMath>
                </a14:m>
                <a:r>
                  <a:rPr lang="en-US" altLang="ja-JP" sz="3200" dirty="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:</a:t>
                </a:r>
                <a:r>
                  <a:rPr lang="ja-JP" altLang="en-US" sz="3200" dirty="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全球平均太陽放射フラックス</a:t>
                </a:r>
                <a:endParaRPr lang="en-US" altLang="ja-JP" sz="3200" dirty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𝑠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(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𝑥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)</m:t>
                    </m:r>
                  </m:oMath>
                </a14:m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:</a:t>
                </a:r>
                <a:r>
                  <a:rPr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年平均太陽放射フラックスの子午面分布</a:t>
                </a:r>
                <a:endParaRPr lang="en-US" altLang="ja-JP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　　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𝑠</m:t>
                    </m:r>
                    <m:d>
                      <m:d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d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𝑥</m:t>
                        </m:r>
                      </m:e>
                    </m:d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=1+</m:t>
                    </m:r>
                    <m:sSub>
                      <m:sSub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𝑠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𝑝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d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𝑥</m:t>
                        </m:r>
                      </m:e>
                    </m:d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=1−0.482(3</m:t>
                    </m:r>
                    <m:sSup>
                      <m:sSup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p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2</m:t>
                        </m:r>
                      </m:sup>
                    </m:sSup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−1)/2</m:t>
                    </m:r>
                  </m:oMath>
                </a14:m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𝛼</m:t>
                    </m:r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(</m:t>
                    </m:r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𝑥</m:t>
                    </m:r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)</m:t>
                    </m:r>
                  </m:oMath>
                </a14:m>
                <a:r>
                  <a:rPr kumimoji="1"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:r>
                  <a:rPr kumimoji="1"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アルベド</a:t>
                </a:r>
                <a:endParaRPr kumimoji="1" lang="en-US" altLang="ja-JP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𝐴</m:t>
                    </m:r>
                  </m:oMath>
                </a14:m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 :</a:t>
                </a:r>
                <a:r>
                  <a:rPr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定数 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(= -212.05[W/m²])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𝐵</m:t>
                    </m:r>
                  </m:oMath>
                </a14:m>
                <a:r>
                  <a:rPr kumimoji="1"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 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:r>
                  <a:rPr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定数 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(=    </a:t>
                </a:r>
                <a:r>
                  <a:rPr kumimoji="1"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1.55[W/m²/K]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  <a:endParaRPr kumimoji="1" lang="en-US" altLang="ja-JP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𝐴</m:t>
                    </m:r>
                    <m:r>
                      <a:rPr lang="en-US" altLang="ja-JP" sz="2000" b="0" i="0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, </m:t>
                    </m:r>
                    <m:r>
                      <m:rPr>
                        <m:sty m:val="p"/>
                      </m:rPr>
                      <a:rPr lang="en-US" altLang="ja-JP" sz="2000" b="0" i="0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B</m:t>
                    </m:r>
                    <m:r>
                      <a:rPr lang="en-US" altLang="ja-JP" sz="2000" b="0" i="0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,</m:t>
                    </m:r>
                    <m:sSub>
                      <m:sSubPr>
                        <m:ctrlPr>
                          <a:rPr lang="en-US" altLang="ja-JP" sz="20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𝐶</m:t>
                        </m:r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, </m:t>
                        </m:r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𝐷</m:t>
                        </m:r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, </m:t>
                        </m:r>
                        <m:r>
                          <a:rPr lang="en-US" altLang="ja-JP" sz="20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𝑠</m:t>
                        </m:r>
                      </m:e>
                      <m:sub>
                        <m:r>
                          <a:rPr lang="en-US" altLang="ja-JP" sz="20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2</m:t>
                        </m:r>
                      </m:sub>
                    </m:sSub>
                  </m:oMath>
                </a14:m>
                <a:r>
                  <a:rPr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は 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Lindzen, 1990 </a:t>
                </a:r>
                <a:r>
                  <a:rPr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の値を参照</a:t>
                </a:r>
                <a:r>
                  <a:rPr lang="en-US" altLang="ja-JP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 </a:t>
                </a:r>
                <a:endParaRPr kumimoji="1" lang="en-US" altLang="ja-JP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34DA33A-18D2-BDD2-B8D7-85ABB4F5B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02" y="4426565"/>
                <a:ext cx="7145946" cy="2431435"/>
              </a:xfrm>
              <a:prstGeom prst="rect">
                <a:avLst/>
              </a:prstGeom>
              <a:blipFill>
                <a:blip r:embed="rId4"/>
                <a:stretch>
                  <a:fillRect l="-853" t="-4010" b="-300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F5150E7-3083-FD96-077C-F07A435FADF1}"/>
                  </a:ext>
                </a:extLst>
              </p:cNvPr>
              <p:cNvSpPr txBox="1"/>
              <p:nvPr/>
            </p:nvSpPr>
            <p:spPr>
              <a:xfrm>
                <a:off x="3713588" y="1983534"/>
                <a:ext cx="4764817" cy="1009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𝑆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=</m:t>
                      </m:r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𝑄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𝑠</m:t>
                      </m:r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d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d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α</m:t>
                          </m:r>
                          <m:d>
                            <m:d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kumimoji="1" lang="en-US" altLang="ja-JP" sz="2800" b="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𝑂𝐿𝑅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=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𝐴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+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𝐵𝑇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(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𝑥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,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𝑡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)</m:t>
                      </m:r>
                    </m:oMath>
                  </m:oMathPara>
                </a14:m>
                <a:endParaRPr kumimoji="1" lang="en-US" altLang="ja-JP" sz="28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F5150E7-3083-FD96-077C-F07A435FA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588" y="1983534"/>
                <a:ext cx="4764817" cy="10095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DAEC85B5-10CA-7461-A55D-34123F61A7A0}"/>
                  </a:ext>
                </a:extLst>
              </p:cNvPr>
              <p:cNvSpPr txBox="1"/>
              <p:nvPr/>
            </p:nvSpPr>
            <p:spPr>
              <a:xfrm>
                <a:off x="1704538" y="965480"/>
                <a:ext cx="8782916" cy="1122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000" b="0" i="1" smtClean="0">
                          <a:latin typeface="Cambria Math" panose="02040503050406030204" pitchFamily="18" charset="0"/>
                        </a:rPr>
                        <m:t>𝐶</m:t>
                      </m:r>
                      <m:f>
                        <m:fPr>
                          <m:ctrlP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ja-JP" altLang="en-US" sz="30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kumimoji="1" lang="ja-JP" altLang="en-US" sz="30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kumimoji="1" lang="en-US" altLang="ja-JP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kumimoji="1" lang="en-US" altLang="ja-JP" sz="3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𝑂𝐿𝑅</m:t>
                          </m:r>
                        </m:sub>
                      </m:sSub>
                      <m:r>
                        <a:rPr kumimoji="1" lang="en-US" altLang="ja-JP" sz="3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ja-JP" altLang="en-US" sz="30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kumimoji="1" lang="ja-JP" altLang="en-US" sz="30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sSup>
                            <m:sSupPr>
                              <m:ctrlPr>
                                <a:rPr kumimoji="1" lang="en-US" altLang="ja-JP" sz="3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3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1" lang="en-US" altLang="ja-JP" sz="3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3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kumimoji="1" lang="en-US" altLang="ja-JP" sz="3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ja-JP" altLang="en-US" sz="3000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kumimoji="1" lang="en-US" altLang="ja-JP" sz="3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kumimoji="1" lang="en-US" altLang="ja-JP" sz="3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kumimoji="1" lang="en-US" altLang="ja-JP" sz="3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kumimoji="1" lang="en-US" altLang="ja-JP" sz="3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kumimoji="1" lang="en-US" altLang="ja-JP" sz="3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1" lang="en-US" altLang="ja-JP" sz="3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kumimoji="1" lang="ja-JP" altLang="en-US" sz="3000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kumimoji="1" lang="en-US" altLang="ja-JP" sz="3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1" lang="ja-JP" altLang="en-US" sz="30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DAEC85B5-10CA-7461-A55D-34123F61A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538" y="965480"/>
                <a:ext cx="8782916" cy="11221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450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0"/>
    </mc:Choice>
    <mc:Fallback xmlns="">
      <p:transition spd="slow" advTm="36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B9080-42C2-F32D-A244-A3689980F8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12CB6F-EEC8-3996-91F0-D5A0CF320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81" y="237306"/>
            <a:ext cx="10515600" cy="1325563"/>
          </a:xfrm>
        </p:spPr>
        <p:txBody>
          <a:bodyPr/>
          <a:lstStyle/>
          <a:p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次元エネルギーバランスモデル</a:t>
            </a:r>
            <a:b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458011-05CC-2540-1770-DDEDE1AC9250}"/>
              </a:ext>
            </a:extLst>
          </p:cNvPr>
          <p:cNvSpPr txBox="1"/>
          <p:nvPr/>
        </p:nvSpPr>
        <p:spPr>
          <a:xfrm>
            <a:off x="785191" y="3429000"/>
            <a:ext cx="1227039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地表面温度の時間発展を計算し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安定解を求める</a:t>
            </a:r>
            <a:endParaRPr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14350" indent="-514350">
              <a:buFont typeface="+mj-lt"/>
              <a:buAutoNum type="arabicPeriod"/>
            </a:pPr>
            <a:endParaRPr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地表面温度の</a:t>
            </a: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時間微分項をゼロとし</a:t>
            </a:r>
            <a:r>
              <a:rPr kumimoji="1"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</a:p>
          <a:p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部分的に凍結した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安定</a:t>
            </a: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解</a:t>
            </a:r>
            <a:r>
              <a:rPr kumimoji="1"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</a:t>
            </a: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不安定解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求める</a:t>
            </a:r>
            <a:endParaRPr kumimoji="1"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14350" indent="-514350">
              <a:buFont typeface="+mj-lt"/>
              <a:buAutoNum type="arabicPeriod"/>
            </a:pPr>
            <a:endParaRPr lang="en-US" altLang="ja-JP" sz="2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14350" indent="-514350">
              <a:buFont typeface="+mj-lt"/>
              <a:buAutoNum type="arabicPeriod"/>
            </a:pPr>
            <a:endParaRPr kumimoji="1" lang="en-US" altLang="ja-JP" sz="2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106FC3-F47E-B65D-97AD-72C8EFA5B155}"/>
              </a:ext>
            </a:extLst>
          </p:cNvPr>
          <p:cNvSpPr txBox="1"/>
          <p:nvPr/>
        </p:nvSpPr>
        <p:spPr>
          <a:xfrm>
            <a:off x="329381" y="1803437"/>
            <a:ext cx="109777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この方程式を空間に対して離散化し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</a:p>
          <a:p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二種類の方法を用いて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氷線緯度の太陽定数依存性を計算する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endParaRPr kumimoji="1" lang="ja-JP" altLang="en-US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381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"/>
    </mc:Choice>
    <mc:Fallback xmlns="">
      <p:transition spd="slow" advTm="15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グラフ">
            <a:extLst>
              <a:ext uri="{FF2B5EF4-FFF2-40B4-BE49-F238E27FC236}">
                <a16:creationId xmlns:a16="http://schemas.microsoft.com/office/drawing/2014/main" id="{5E192B6F-062D-4FB6-CFB8-F45744999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264" y="3275433"/>
            <a:ext cx="4778161" cy="3583621"/>
          </a:xfrm>
          <a:prstGeom prst="rect">
            <a:avLst/>
          </a:prstGeom>
        </p:spPr>
      </p:pic>
      <p:pic>
        <p:nvPicPr>
          <p:cNvPr id="4" name="図 3" descr="グラフ, ヒストグラム">
            <a:extLst>
              <a:ext uri="{FF2B5EF4-FFF2-40B4-BE49-F238E27FC236}">
                <a16:creationId xmlns:a16="http://schemas.microsoft.com/office/drawing/2014/main" id="{BD0F873E-1996-13D0-C892-1FDF88685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2" r="7948"/>
          <a:stretch/>
        </p:blipFill>
        <p:spPr>
          <a:xfrm>
            <a:off x="7914138" y="2892585"/>
            <a:ext cx="4236008" cy="3909674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2608A233-45EE-991A-C2CB-89E36395A9F5}"/>
              </a:ext>
            </a:extLst>
          </p:cNvPr>
          <p:cNvSpPr txBox="1">
            <a:spLocks/>
          </p:cNvSpPr>
          <p:nvPr/>
        </p:nvSpPr>
        <p:spPr>
          <a:xfrm>
            <a:off x="193785" y="0"/>
            <a:ext cx="10009857" cy="1107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実験結果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7EF892B-7A7F-B78B-04B1-E64A686D06D2}"/>
              </a:ext>
            </a:extLst>
          </p:cNvPr>
          <p:cNvSpPr txBox="1"/>
          <p:nvPr/>
        </p:nvSpPr>
        <p:spPr>
          <a:xfrm>
            <a:off x="2984215" y="177981"/>
            <a:ext cx="968956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左：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時間発展を計算し</a:t>
            </a:r>
            <a:r>
              <a:rPr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求めた安定解の図</a:t>
            </a:r>
            <a:r>
              <a:rPr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</a:p>
          <a:p>
            <a:r>
              <a:rPr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右：行列を用いて求めた安定解</a:t>
            </a:r>
            <a:r>
              <a:rPr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</a:t>
            </a:r>
            <a:r>
              <a:rPr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不安定解の図</a:t>
            </a:r>
            <a:r>
              <a:rPr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</a:p>
          <a:p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安定解は部分凍結解のみ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4C3347EA-329D-B35B-6D01-B60EA4366060}"/>
              </a:ext>
            </a:extLst>
          </p:cNvPr>
          <p:cNvSpPr/>
          <p:nvPr/>
        </p:nvSpPr>
        <p:spPr>
          <a:xfrm rot="1410339">
            <a:off x="4200356" y="3898656"/>
            <a:ext cx="618837" cy="16994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126E1843-522C-CCD9-2E10-72A2C4C48C7F}"/>
              </a:ext>
            </a:extLst>
          </p:cNvPr>
          <p:cNvCxnSpPr>
            <a:cxnSpLocks/>
          </p:cNvCxnSpPr>
          <p:nvPr/>
        </p:nvCxnSpPr>
        <p:spPr>
          <a:xfrm flipH="1" flipV="1">
            <a:off x="2454459" y="3329979"/>
            <a:ext cx="1916531" cy="10641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6C8607-AF02-4402-6CD4-F1BBB2730FE6}"/>
              </a:ext>
            </a:extLst>
          </p:cNvPr>
          <p:cNvSpPr txBox="1"/>
          <p:nvPr/>
        </p:nvSpPr>
        <p:spPr>
          <a:xfrm>
            <a:off x="189165" y="2148544"/>
            <a:ext cx="447969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この部分が部分凍結解 </a:t>
            </a:r>
            <a:r>
              <a:rPr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安定解</a:t>
            </a:r>
            <a:r>
              <a:rPr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 </a:t>
            </a:r>
            <a:r>
              <a:rPr kumimoji="1" lang="ja-JP" altLang="en-US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であり</a:t>
            </a:r>
            <a:r>
              <a:rPr kumimoji="1"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</a:t>
            </a:r>
            <a:r>
              <a:rPr lang="ja-JP" altLang="en-US" sz="23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en-US" altLang="ja-JP" sz="23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 </a:t>
            </a:r>
            <a:r>
              <a:rPr kumimoji="1" lang="ja-JP" altLang="en-US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度から </a:t>
            </a:r>
            <a:r>
              <a:rPr kumimoji="1"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70 </a:t>
            </a:r>
            <a:r>
              <a:rPr kumimoji="1" lang="ja-JP" altLang="en-US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度までの緯度で部分凍結解が見られる</a:t>
            </a:r>
            <a:r>
              <a:rPr kumimoji="1"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endParaRPr kumimoji="1" lang="ja-JP" altLang="en-US" sz="2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0B47A8A1-E48C-6F1C-CD62-DE1E028F3545}"/>
              </a:ext>
            </a:extLst>
          </p:cNvPr>
          <p:cNvSpPr/>
          <p:nvPr/>
        </p:nvSpPr>
        <p:spPr>
          <a:xfrm>
            <a:off x="9244466" y="3009168"/>
            <a:ext cx="341746" cy="88669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96D0F62D-8834-378D-B74E-E219C5C46C2C}"/>
              </a:ext>
            </a:extLst>
          </p:cNvPr>
          <p:cNvSpPr/>
          <p:nvPr/>
        </p:nvSpPr>
        <p:spPr>
          <a:xfrm>
            <a:off x="4723796" y="3361143"/>
            <a:ext cx="341746" cy="88669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FBA2187-E26D-F403-0357-118868942E82}"/>
              </a:ext>
            </a:extLst>
          </p:cNvPr>
          <p:cNvSpPr/>
          <p:nvPr/>
        </p:nvSpPr>
        <p:spPr>
          <a:xfrm rot="6321587">
            <a:off x="5090932" y="4424085"/>
            <a:ext cx="619608" cy="2921817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D3F2DDD-1E8D-DEFC-42D0-77DA16DE0765}"/>
              </a:ext>
            </a:extLst>
          </p:cNvPr>
          <p:cNvSpPr/>
          <p:nvPr/>
        </p:nvSpPr>
        <p:spPr>
          <a:xfrm rot="6321587">
            <a:off x="9722338" y="4579655"/>
            <a:ext cx="619608" cy="2921817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C2CA113-13A6-7DAF-ABE3-A7B0DE07A8A0}"/>
              </a:ext>
            </a:extLst>
          </p:cNvPr>
          <p:cNvSpPr/>
          <p:nvPr/>
        </p:nvSpPr>
        <p:spPr>
          <a:xfrm>
            <a:off x="6720651" y="1767338"/>
            <a:ext cx="341746" cy="442364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1DC5FA8-8AAA-1BBD-0E8E-29382FAACBBC}"/>
              </a:ext>
            </a:extLst>
          </p:cNvPr>
          <p:cNvSpPr txBox="1"/>
          <p:nvPr/>
        </p:nvSpPr>
        <p:spPr>
          <a:xfrm>
            <a:off x="7082623" y="1743452"/>
            <a:ext cx="492021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橙色の枠で囲まれた部分が不安定解であり</a:t>
            </a:r>
            <a:r>
              <a:rPr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30 </a:t>
            </a:r>
            <a:r>
              <a:rPr lang="ja-JP" altLang="en-US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度までの低緯度帯と </a:t>
            </a:r>
            <a:endParaRPr lang="en-US" altLang="ja-JP" sz="2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70 </a:t>
            </a:r>
            <a:r>
              <a:rPr lang="ja-JP" altLang="en-US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度以上の高緯度帯に見られる</a:t>
            </a:r>
            <a:r>
              <a:rPr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endParaRPr kumimoji="1" lang="ja-JP" altLang="en-US" sz="2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13AF14D-A906-FEA5-1334-658AEAF56595}"/>
              </a:ext>
            </a:extLst>
          </p:cNvPr>
          <p:cNvSpPr txBox="1"/>
          <p:nvPr/>
        </p:nvSpPr>
        <p:spPr>
          <a:xfrm>
            <a:off x="192400" y="4639080"/>
            <a:ext cx="294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詳細は</a:t>
            </a:r>
            <a:endParaRPr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個別発表で説明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021EF1A-EBE4-424E-576C-F50C3599D63D}"/>
              </a:ext>
            </a:extLst>
          </p:cNvPr>
          <p:cNvSpPr/>
          <p:nvPr/>
        </p:nvSpPr>
        <p:spPr>
          <a:xfrm rot="16200000">
            <a:off x="7413722" y="4561873"/>
            <a:ext cx="1261081" cy="23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7390BFC-B2C3-88F8-FC92-F0C0CDBEECE8}"/>
              </a:ext>
            </a:extLst>
          </p:cNvPr>
          <p:cNvSpPr/>
          <p:nvPr/>
        </p:nvSpPr>
        <p:spPr>
          <a:xfrm rot="16200000">
            <a:off x="2531552" y="4847230"/>
            <a:ext cx="1261081" cy="23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B875B3C-821E-18DB-845E-4E2A1735C68A}"/>
              </a:ext>
            </a:extLst>
          </p:cNvPr>
          <p:cNvSpPr/>
          <p:nvPr/>
        </p:nvSpPr>
        <p:spPr>
          <a:xfrm>
            <a:off x="9392137" y="6533431"/>
            <a:ext cx="1261081" cy="23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4E21E50-341D-3E19-7743-A11C2C233AEF}"/>
              </a:ext>
            </a:extLst>
          </p:cNvPr>
          <p:cNvSpPr/>
          <p:nvPr/>
        </p:nvSpPr>
        <p:spPr>
          <a:xfrm>
            <a:off x="5010624" y="6623543"/>
            <a:ext cx="1261081" cy="23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89DF11-B415-7D00-78F6-B3DA16F3F32F}"/>
              </a:ext>
            </a:extLst>
          </p:cNvPr>
          <p:cNvSpPr txBox="1"/>
          <p:nvPr/>
        </p:nvSpPr>
        <p:spPr>
          <a:xfrm>
            <a:off x="5924672" y="6556969"/>
            <a:ext cx="4170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Global mean solar radiative flux[W/m²]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28D4A59-2FF4-10F7-87AA-54363570A36E}"/>
              </a:ext>
            </a:extLst>
          </p:cNvPr>
          <p:cNvSpPr txBox="1"/>
          <p:nvPr/>
        </p:nvSpPr>
        <p:spPr>
          <a:xfrm rot="16200000">
            <a:off x="2082618" y="4706085"/>
            <a:ext cx="217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latitude[deg]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15D61BB-6AEC-0A2E-EEAE-8590B0AE4386}"/>
              </a:ext>
            </a:extLst>
          </p:cNvPr>
          <p:cNvSpPr txBox="1"/>
          <p:nvPr/>
        </p:nvSpPr>
        <p:spPr>
          <a:xfrm rot="16200000">
            <a:off x="6888750" y="4627264"/>
            <a:ext cx="217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latitude[deg]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06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"/>
    </mc:Choice>
    <mc:Fallback xmlns="">
      <p:transition spd="slow" advTm="28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561</Words>
  <Application>Microsoft Office PowerPoint</Application>
  <PresentationFormat>ワイド画面</PresentationFormat>
  <Paragraphs>79</Paragraphs>
  <Slides>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ＭＳ Ｐゴシック</vt:lpstr>
      <vt:lpstr>ＭＳ ゴシック</vt:lpstr>
      <vt:lpstr>游ゴシック</vt:lpstr>
      <vt:lpstr>游ゴシック Light</vt:lpstr>
      <vt:lpstr>Arial</vt:lpstr>
      <vt:lpstr>Cambria Math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1 次元エネルギーバランスモデル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裕亮 米倉</dc:creator>
  <cp:lastModifiedBy>裕亮 米倉</cp:lastModifiedBy>
  <cp:revision>4</cp:revision>
  <dcterms:created xsi:type="dcterms:W3CDTF">2025-01-08T01:13:52Z</dcterms:created>
  <dcterms:modified xsi:type="dcterms:W3CDTF">2025-02-18T12:14:39Z</dcterms:modified>
</cp:coreProperties>
</file>