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
  </p:notesMasterIdLst>
  <p:sldIdLst>
    <p:sldId id="257" r:id="rId2"/>
    <p:sldId id="318" r:id="rId3"/>
    <p:sldId id="320" r:id="rId4"/>
    <p:sldId id="323"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ADE0CF-7309-4C01-A763-674C9FE53EC2}" v="448" dt="2023-01-27T02:03:58.80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043" autoAdjust="0"/>
  </p:normalViewPr>
  <p:slideViewPr>
    <p:cSldViewPr snapToGrid="0">
      <p:cViewPr varScale="1">
        <p:scale>
          <a:sx n="60" d="100"/>
          <a:sy n="60" d="100"/>
        </p:scale>
        <p:origin x="88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岡田 陸" userId="e4191a97c80654fe" providerId="LiveId" clId="{5EADE0CF-7309-4C01-A763-674C9FE53EC2}"/>
    <pc:docChg chg="undo custSel addSld delSld modSld sldOrd">
      <pc:chgData name="岡田 陸" userId="e4191a97c80654fe" providerId="LiveId" clId="{5EADE0CF-7309-4C01-A763-674C9FE53EC2}" dt="2023-01-27T02:23:46.298" v="5050" actId="20577"/>
      <pc:docMkLst>
        <pc:docMk/>
      </pc:docMkLst>
      <pc:sldChg chg="modNotesTx">
        <pc:chgData name="岡田 陸" userId="e4191a97c80654fe" providerId="LiveId" clId="{5EADE0CF-7309-4C01-A763-674C9FE53EC2}" dt="2023-01-27T02:23:46.298" v="5050" actId="20577"/>
        <pc:sldMkLst>
          <pc:docMk/>
          <pc:sldMk cId="2829171544" sldId="257"/>
        </pc:sldMkLst>
      </pc:sldChg>
      <pc:sldChg chg="del">
        <pc:chgData name="岡田 陸" userId="e4191a97c80654fe" providerId="LiveId" clId="{5EADE0CF-7309-4C01-A763-674C9FE53EC2}" dt="2023-01-24T02:32:57.246" v="0" actId="47"/>
        <pc:sldMkLst>
          <pc:docMk/>
          <pc:sldMk cId="4196173164" sldId="294"/>
        </pc:sldMkLst>
      </pc:sldChg>
      <pc:sldChg chg="del">
        <pc:chgData name="岡田 陸" userId="e4191a97c80654fe" providerId="LiveId" clId="{5EADE0CF-7309-4C01-A763-674C9FE53EC2}" dt="2023-01-24T08:15:26.609" v="498" actId="47"/>
        <pc:sldMkLst>
          <pc:docMk/>
          <pc:sldMk cId="1500660054" sldId="303"/>
        </pc:sldMkLst>
      </pc:sldChg>
      <pc:sldChg chg="del">
        <pc:chgData name="岡田 陸" userId="e4191a97c80654fe" providerId="LiveId" clId="{5EADE0CF-7309-4C01-A763-674C9FE53EC2}" dt="2023-01-24T08:15:29.320" v="499" actId="47"/>
        <pc:sldMkLst>
          <pc:docMk/>
          <pc:sldMk cId="2523437937" sldId="305"/>
        </pc:sldMkLst>
      </pc:sldChg>
      <pc:sldChg chg="del mod ord modAnim modShow">
        <pc:chgData name="岡田 陸" userId="e4191a97c80654fe" providerId="LiveId" clId="{5EADE0CF-7309-4C01-A763-674C9FE53EC2}" dt="2023-01-24T15:00:35.732" v="2096" actId="2696"/>
        <pc:sldMkLst>
          <pc:docMk/>
          <pc:sldMk cId="1942489711" sldId="306"/>
        </pc:sldMkLst>
      </pc:sldChg>
      <pc:sldChg chg="del mod modShow">
        <pc:chgData name="岡田 陸" userId="e4191a97c80654fe" providerId="LiveId" clId="{5EADE0CF-7309-4C01-A763-674C9FE53EC2}" dt="2023-01-24T15:00:13.751" v="2095" actId="47"/>
        <pc:sldMkLst>
          <pc:docMk/>
          <pc:sldMk cId="3671601207" sldId="309"/>
        </pc:sldMkLst>
      </pc:sldChg>
      <pc:sldChg chg="del mod modShow">
        <pc:chgData name="岡田 陸" userId="e4191a97c80654fe" providerId="LiveId" clId="{5EADE0CF-7309-4C01-A763-674C9FE53EC2}" dt="2023-01-24T08:15:19.494" v="496" actId="47"/>
        <pc:sldMkLst>
          <pc:docMk/>
          <pc:sldMk cId="2931232960" sldId="313"/>
        </pc:sldMkLst>
      </pc:sldChg>
      <pc:sldChg chg="del mod modShow">
        <pc:chgData name="岡田 陸" userId="e4191a97c80654fe" providerId="LiveId" clId="{5EADE0CF-7309-4C01-A763-674C9FE53EC2}" dt="2023-01-24T08:15:17.532" v="495" actId="47"/>
        <pc:sldMkLst>
          <pc:docMk/>
          <pc:sldMk cId="2191617547" sldId="314"/>
        </pc:sldMkLst>
      </pc:sldChg>
      <pc:sldChg chg="del mod modShow">
        <pc:chgData name="岡田 陸" userId="e4191a97c80654fe" providerId="LiveId" clId="{5EADE0CF-7309-4C01-A763-674C9FE53EC2}" dt="2023-01-24T08:15:22.910" v="497" actId="47"/>
        <pc:sldMkLst>
          <pc:docMk/>
          <pc:sldMk cId="2460929447" sldId="316"/>
        </pc:sldMkLst>
      </pc:sldChg>
      <pc:sldChg chg="addSp delSp modSp mod delAnim modAnim modNotesTx">
        <pc:chgData name="岡田 陸" userId="e4191a97c80654fe" providerId="LiveId" clId="{5EADE0CF-7309-4C01-A763-674C9FE53EC2}" dt="2023-01-27T02:13:21.078" v="4604" actId="20577"/>
        <pc:sldMkLst>
          <pc:docMk/>
          <pc:sldMk cId="870818984" sldId="318"/>
        </pc:sldMkLst>
        <pc:spChg chg="add del mod">
          <ac:chgData name="岡田 陸" userId="e4191a97c80654fe" providerId="LiveId" clId="{5EADE0CF-7309-4C01-A763-674C9FE53EC2}" dt="2023-01-24T07:45:56.652" v="204"/>
          <ac:spMkLst>
            <pc:docMk/>
            <pc:sldMk cId="870818984" sldId="318"/>
            <ac:spMk id="2" creationId="{8EC8145D-1FCB-15A2-CD8E-3DB1E380783A}"/>
          </ac:spMkLst>
        </pc:spChg>
        <pc:spChg chg="mod">
          <ac:chgData name="岡田 陸" userId="e4191a97c80654fe" providerId="LiveId" clId="{5EADE0CF-7309-4C01-A763-674C9FE53EC2}" dt="2023-01-24T14:55:08.147" v="2089" actId="113"/>
          <ac:spMkLst>
            <pc:docMk/>
            <pc:sldMk cId="870818984" sldId="318"/>
            <ac:spMk id="3" creationId="{391BBAC7-DE3D-8703-BAF3-D7BC01D41482}"/>
          </ac:spMkLst>
        </pc:spChg>
        <pc:spChg chg="mod">
          <ac:chgData name="岡田 陸" userId="e4191a97c80654fe" providerId="LiveId" clId="{5EADE0CF-7309-4C01-A763-674C9FE53EC2}" dt="2023-01-24T15:08:07.305" v="2145" actId="20577"/>
          <ac:spMkLst>
            <pc:docMk/>
            <pc:sldMk cId="870818984" sldId="318"/>
            <ac:spMk id="4" creationId="{8DC87477-594A-BA89-3421-3DC2882CE577}"/>
          </ac:spMkLst>
        </pc:spChg>
        <pc:spChg chg="del">
          <ac:chgData name="岡田 陸" userId="e4191a97c80654fe" providerId="LiveId" clId="{5EADE0CF-7309-4C01-A763-674C9FE53EC2}" dt="2023-01-24T07:41:12.803" v="2" actId="478"/>
          <ac:spMkLst>
            <pc:docMk/>
            <pc:sldMk cId="870818984" sldId="318"/>
            <ac:spMk id="5" creationId="{E3BA13F6-C693-20A5-7FB3-0FA7473288DF}"/>
          </ac:spMkLst>
        </pc:spChg>
        <pc:spChg chg="del">
          <ac:chgData name="岡田 陸" userId="e4191a97c80654fe" providerId="LiveId" clId="{5EADE0CF-7309-4C01-A763-674C9FE53EC2}" dt="2023-01-24T07:41:38.427" v="3" actId="478"/>
          <ac:spMkLst>
            <pc:docMk/>
            <pc:sldMk cId="870818984" sldId="318"/>
            <ac:spMk id="6" creationId="{DA94243B-425D-74F5-5A50-2C4688B37997}"/>
          </ac:spMkLst>
        </pc:spChg>
        <pc:spChg chg="mod">
          <ac:chgData name="岡田 陸" userId="e4191a97c80654fe" providerId="LiveId" clId="{5EADE0CF-7309-4C01-A763-674C9FE53EC2}" dt="2023-01-24T14:39:00.838" v="1857" actId="115"/>
          <ac:spMkLst>
            <pc:docMk/>
            <pc:sldMk cId="870818984" sldId="318"/>
            <ac:spMk id="8" creationId="{94B04111-1C03-3B85-9069-6D0ED61A19FF}"/>
          </ac:spMkLst>
        </pc:spChg>
        <pc:spChg chg="add mod">
          <ac:chgData name="岡田 陸" userId="e4191a97c80654fe" providerId="LiveId" clId="{5EADE0CF-7309-4C01-A763-674C9FE53EC2}" dt="2023-01-24T14:55:23.967" v="2090" actId="1076"/>
          <ac:spMkLst>
            <pc:docMk/>
            <pc:sldMk cId="870818984" sldId="318"/>
            <ac:spMk id="9" creationId="{89C184A0-88EF-0050-B673-7DE83FDEAE3F}"/>
          </ac:spMkLst>
        </pc:spChg>
        <pc:spChg chg="add mod">
          <ac:chgData name="岡田 陸" userId="e4191a97c80654fe" providerId="LiveId" clId="{5EADE0CF-7309-4C01-A763-674C9FE53EC2}" dt="2023-01-24T14:39:42.379" v="1868" actId="1076"/>
          <ac:spMkLst>
            <pc:docMk/>
            <pc:sldMk cId="870818984" sldId="318"/>
            <ac:spMk id="11" creationId="{02E7BD5D-1052-EFCE-1834-480D71559BA7}"/>
          </ac:spMkLst>
        </pc:spChg>
        <pc:spChg chg="del">
          <ac:chgData name="岡田 陸" userId="e4191a97c80654fe" providerId="LiveId" clId="{5EADE0CF-7309-4C01-A763-674C9FE53EC2}" dt="2023-01-24T07:44:14.189" v="184" actId="478"/>
          <ac:spMkLst>
            <pc:docMk/>
            <pc:sldMk cId="870818984" sldId="318"/>
            <ac:spMk id="13" creationId="{FF5EACEB-42D7-556D-3A9A-834EC43A4BE9}"/>
          </ac:spMkLst>
        </pc:spChg>
        <pc:spChg chg="del">
          <ac:chgData name="岡田 陸" userId="e4191a97c80654fe" providerId="LiveId" clId="{5EADE0CF-7309-4C01-A763-674C9FE53EC2}" dt="2023-01-24T07:44:14.189" v="184" actId="478"/>
          <ac:spMkLst>
            <pc:docMk/>
            <pc:sldMk cId="870818984" sldId="318"/>
            <ac:spMk id="14" creationId="{EF3D2766-9B61-1CED-52B3-AB25935F206A}"/>
          </ac:spMkLst>
        </pc:spChg>
        <pc:spChg chg="del">
          <ac:chgData name="岡田 陸" userId="e4191a97c80654fe" providerId="LiveId" clId="{5EADE0CF-7309-4C01-A763-674C9FE53EC2}" dt="2023-01-24T07:44:15.633" v="185" actId="478"/>
          <ac:spMkLst>
            <pc:docMk/>
            <pc:sldMk cId="870818984" sldId="318"/>
            <ac:spMk id="16" creationId="{CDE9F535-18CD-9822-8847-BE10C5B879E8}"/>
          </ac:spMkLst>
        </pc:spChg>
        <pc:spChg chg="add mod">
          <ac:chgData name="岡田 陸" userId="e4191a97c80654fe" providerId="LiveId" clId="{5EADE0CF-7309-4C01-A763-674C9FE53EC2}" dt="2023-01-24T07:46:53.959" v="209" actId="1076"/>
          <ac:spMkLst>
            <pc:docMk/>
            <pc:sldMk cId="870818984" sldId="318"/>
            <ac:spMk id="17" creationId="{552E865C-6C55-F838-E4CC-8E9AA6CB5011}"/>
          </ac:spMkLst>
        </pc:spChg>
        <pc:spChg chg="add mod">
          <ac:chgData name="岡田 陸" userId="e4191a97c80654fe" providerId="LiveId" clId="{5EADE0CF-7309-4C01-A763-674C9FE53EC2}" dt="2023-01-24T07:46:53.959" v="209" actId="1076"/>
          <ac:spMkLst>
            <pc:docMk/>
            <pc:sldMk cId="870818984" sldId="318"/>
            <ac:spMk id="18" creationId="{6BAE83C7-6129-0392-A04F-5823F68874EE}"/>
          </ac:spMkLst>
        </pc:spChg>
        <pc:spChg chg="add mod">
          <ac:chgData name="岡田 陸" userId="e4191a97c80654fe" providerId="LiveId" clId="{5EADE0CF-7309-4C01-A763-674C9FE53EC2}" dt="2023-01-24T07:46:53.959" v="209" actId="1076"/>
          <ac:spMkLst>
            <pc:docMk/>
            <pc:sldMk cId="870818984" sldId="318"/>
            <ac:spMk id="19" creationId="{E6FE0C6D-86A3-E2C8-5270-3E0E92D47444}"/>
          </ac:spMkLst>
        </pc:spChg>
        <pc:spChg chg="add mod">
          <ac:chgData name="岡田 陸" userId="e4191a97c80654fe" providerId="LiveId" clId="{5EADE0CF-7309-4C01-A763-674C9FE53EC2}" dt="2023-01-24T07:46:53.959" v="209" actId="1076"/>
          <ac:spMkLst>
            <pc:docMk/>
            <pc:sldMk cId="870818984" sldId="318"/>
            <ac:spMk id="20" creationId="{1440C0B6-38E5-22FC-9D95-17AF1E142A00}"/>
          </ac:spMkLst>
        </pc:spChg>
        <pc:spChg chg="add mod">
          <ac:chgData name="岡田 陸" userId="e4191a97c80654fe" providerId="LiveId" clId="{5EADE0CF-7309-4C01-A763-674C9FE53EC2}" dt="2023-01-24T14:40:02.713" v="1872" actId="1036"/>
          <ac:spMkLst>
            <pc:docMk/>
            <pc:sldMk cId="870818984" sldId="318"/>
            <ac:spMk id="24" creationId="{E542CE74-4FAE-145B-221A-9DE8DF1FC497}"/>
          </ac:spMkLst>
        </pc:spChg>
        <pc:picChg chg="del">
          <ac:chgData name="岡田 陸" userId="e4191a97c80654fe" providerId="LiveId" clId="{5EADE0CF-7309-4C01-A763-674C9FE53EC2}" dt="2023-01-24T07:41:40.267" v="4" actId="478"/>
          <ac:picMkLst>
            <pc:docMk/>
            <pc:sldMk cId="870818984" sldId="318"/>
            <ac:picMk id="7" creationId="{2546A6BE-5A53-4CF9-2515-5ABFC6991FFA}"/>
          </ac:picMkLst>
        </pc:picChg>
        <pc:picChg chg="add mod">
          <ac:chgData name="岡田 陸" userId="e4191a97c80654fe" providerId="LiveId" clId="{5EADE0CF-7309-4C01-A763-674C9FE53EC2}" dt="2023-01-24T07:46:59.521" v="211" actId="1076"/>
          <ac:picMkLst>
            <pc:docMk/>
            <pc:sldMk cId="870818984" sldId="318"/>
            <ac:picMk id="10" creationId="{C14BB7CA-D465-22B2-9EEC-90C43D45FF64}"/>
          </ac:picMkLst>
        </pc:picChg>
        <pc:picChg chg="del">
          <ac:chgData name="岡田 陸" userId="e4191a97c80654fe" providerId="LiveId" clId="{5EADE0CF-7309-4C01-A763-674C9FE53EC2}" dt="2023-01-24T07:44:14.189" v="184" actId="478"/>
          <ac:picMkLst>
            <pc:docMk/>
            <pc:sldMk cId="870818984" sldId="318"/>
            <ac:picMk id="12" creationId="{108CD6F0-7C3F-0334-6291-7E99988082C9}"/>
          </ac:picMkLst>
        </pc:picChg>
        <pc:picChg chg="add mod">
          <ac:chgData name="岡田 陸" userId="e4191a97c80654fe" providerId="LiveId" clId="{5EADE0CF-7309-4C01-A763-674C9FE53EC2}" dt="2023-01-24T07:46:53.959" v="209" actId="1076"/>
          <ac:picMkLst>
            <pc:docMk/>
            <pc:sldMk cId="870818984" sldId="318"/>
            <ac:picMk id="15" creationId="{E5639002-9AA9-BAB6-C03A-B553DD89EFA8}"/>
          </ac:picMkLst>
        </pc:picChg>
        <pc:cxnChg chg="add del mod">
          <ac:chgData name="岡田 陸" userId="e4191a97c80654fe" providerId="LiveId" clId="{5EADE0CF-7309-4C01-A763-674C9FE53EC2}" dt="2023-01-24T07:47:32.394" v="216" actId="478"/>
          <ac:cxnSpMkLst>
            <pc:docMk/>
            <pc:sldMk cId="870818984" sldId="318"/>
            <ac:cxnSpMk id="22" creationId="{45E1B00B-BF6A-C04F-3EC9-488A48330161}"/>
          </ac:cxnSpMkLst>
        </pc:cxnChg>
        <pc:cxnChg chg="add mod">
          <ac:chgData name="岡田 陸" userId="e4191a97c80654fe" providerId="LiveId" clId="{5EADE0CF-7309-4C01-A763-674C9FE53EC2}" dt="2023-01-24T14:39:24.737" v="1864" actId="1582"/>
          <ac:cxnSpMkLst>
            <pc:docMk/>
            <pc:sldMk cId="870818984" sldId="318"/>
            <ac:cxnSpMk id="26" creationId="{B2F41A48-CA12-6CD5-AEF7-D073B7D4E7B9}"/>
          </ac:cxnSpMkLst>
        </pc:cxnChg>
        <pc:cxnChg chg="add mod">
          <ac:chgData name="岡田 陸" userId="e4191a97c80654fe" providerId="LiveId" clId="{5EADE0CF-7309-4C01-A763-674C9FE53EC2}" dt="2023-01-24T14:39:24.737" v="1864" actId="1582"/>
          <ac:cxnSpMkLst>
            <pc:docMk/>
            <pc:sldMk cId="870818984" sldId="318"/>
            <ac:cxnSpMk id="28" creationId="{4C3B60B9-97A3-B085-514B-D3A9C1FD57C9}"/>
          </ac:cxnSpMkLst>
        </pc:cxnChg>
      </pc:sldChg>
      <pc:sldChg chg="addSp delSp modSp mod ord delAnim modAnim modNotesTx">
        <pc:chgData name="岡田 陸" userId="e4191a97c80654fe" providerId="LiveId" clId="{5EADE0CF-7309-4C01-A763-674C9FE53EC2}" dt="2023-01-27T02:16:16.093" v="4750" actId="20577"/>
        <pc:sldMkLst>
          <pc:docMk/>
          <pc:sldMk cId="3089104600" sldId="320"/>
        </pc:sldMkLst>
        <pc:spChg chg="mod">
          <ac:chgData name="岡田 陸" userId="e4191a97c80654fe" providerId="LiveId" clId="{5EADE0CF-7309-4C01-A763-674C9FE53EC2}" dt="2023-01-24T15:21:02.477" v="2496" actId="20577"/>
          <ac:spMkLst>
            <pc:docMk/>
            <pc:sldMk cId="3089104600" sldId="320"/>
            <ac:spMk id="2" creationId="{CF811076-9965-F550-9104-B56894CD5029}"/>
          </ac:spMkLst>
        </pc:spChg>
        <pc:spChg chg="del">
          <ac:chgData name="岡田 陸" userId="e4191a97c80654fe" providerId="LiveId" clId="{5EADE0CF-7309-4C01-A763-674C9FE53EC2}" dt="2023-01-24T15:20:49.904" v="2485" actId="478"/>
          <ac:spMkLst>
            <pc:docMk/>
            <pc:sldMk cId="3089104600" sldId="320"/>
            <ac:spMk id="4" creationId="{31F524B9-3513-AA93-3112-5F33442C857F}"/>
          </ac:spMkLst>
        </pc:spChg>
        <pc:spChg chg="mod">
          <ac:chgData name="岡田 陸" userId="e4191a97c80654fe" providerId="LiveId" clId="{5EADE0CF-7309-4C01-A763-674C9FE53EC2}" dt="2023-01-24T15:23:20.621" v="2676" actId="1076"/>
          <ac:spMkLst>
            <pc:docMk/>
            <pc:sldMk cId="3089104600" sldId="320"/>
            <ac:spMk id="5" creationId="{21E34146-DCEC-FEFA-09B0-A8A23CF7F1D6}"/>
          </ac:spMkLst>
        </pc:spChg>
        <pc:spChg chg="mod">
          <ac:chgData name="岡田 陸" userId="e4191a97c80654fe" providerId="LiveId" clId="{5EADE0CF-7309-4C01-A763-674C9FE53EC2}" dt="2023-01-24T15:25:50.173" v="2780" actId="20577"/>
          <ac:spMkLst>
            <pc:docMk/>
            <pc:sldMk cId="3089104600" sldId="320"/>
            <ac:spMk id="6" creationId="{98BD9CE6-7128-29D9-E6B8-AB02EF56AF67}"/>
          </ac:spMkLst>
        </pc:spChg>
        <pc:spChg chg="del">
          <ac:chgData name="岡田 陸" userId="e4191a97c80654fe" providerId="LiveId" clId="{5EADE0CF-7309-4C01-A763-674C9FE53EC2}" dt="2023-01-24T07:48:32.016" v="228" actId="478"/>
          <ac:spMkLst>
            <pc:docMk/>
            <pc:sldMk cId="3089104600" sldId="320"/>
            <ac:spMk id="7" creationId="{128882A4-A19C-FDD6-1FEB-5ED512E8DF00}"/>
          </ac:spMkLst>
        </pc:spChg>
        <pc:spChg chg="del">
          <ac:chgData name="岡田 陸" userId="e4191a97c80654fe" providerId="LiveId" clId="{5EADE0CF-7309-4C01-A763-674C9FE53EC2}" dt="2023-01-24T07:48:28.993" v="227" actId="478"/>
          <ac:spMkLst>
            <pc:docMk/>
            <pc:sldMk cId="3089104600" sldId="320"/>
            <ac:spMk id="8" creationId="{90BE34D5-6D8F-BD8F-3446-C09C4128BF30}"/>
          </ac:spMkLst>
        </pc:spChg>
        <pc:spChg chg="add del mod">
          <ac:chgData name="岡田 陸" userId="e4191a97c80654fe" providerId="LiveId" clId="{5EADE0CF-7309-4C01-A763-674C9FE53EC2}" dt="2023-01-24T15:20:48.455" v="2484" actId="478"/>
          <ac:spMkLst>
            <pc:docMk/>
            <pc:sldMk cId="3089104600" sldId="320"/>
            <ac:spMk id="9" creationId="{25DEADB5-70A1-864A-757C-FE8E2FAB2D9B}"/>
          </ac:spMkLst>
        </pc:spChg>
        <pc:spChg chg="mod">
          <ac:chgData name="岡田 陸" userId="e4191a97c80654fe" providerId="LiveId" clId="{5EADE0CF-7309-4C01-A763-674C9FE53EC2}" dt="2023-01-24T15:23:22.903" v="2677" actId="1076"/>
          <ac:spMkLst>
            <pc:docMk/>
            <pc:sldMk cId="3089104600" sldId="320"/>
            <ac:spMk id="12" creationId="{7DC48CFF-ABC0-14C3-3C4A-6D2F24472D27}"/>
          </ac:spMkLst>
        </pc:spChg>
        <pc:spChg chg="add mod">
          <ac:chgData name="岡田 陸" userId="e4191a97c80654fe" providerId="LiveId" clId="{5EADE0CF-7309-4C01-A763-674C9FE53EC2}" dt="2023-01-24T15:22:41.838" v="2664" actId="1076"/>
          <ac:spMkLst>
            <pc:docMk/>
            <pc:sldMk cId="3089104600" sldId="320"/>
            <ac:spMk id="13" creationId="{2E3ACB5A-D336-48EA-0334-CC06A5C314FB}"/>
          </ac:spMkLst>
        </pc:spChg>
        <pc:spChg chg="mod">
          <ac:chgData name="岡田 陸" userId="e4191a97c80654fe" providerId="LiveId" clId="{5EADE0CF-7309-4C01-A763-674C9FE53EC2}" dt="2023-01-24T15:23:11.520" v="2674" actId="1076"/>
          <ac:spMkLst>
            <pc:docMk/>
            <pc:sldMk cId="3089104600" sldId="320"/>
            <ac:spMk id="14" creationId="{977B39D3-CDA0-0597-56E3-0FFF36B41F2C}"/>
          </ac:spMkLst>
        </pc:spChg>
        <pc:spChg chg="add mod">
          <ac:chgData name="岡田 陸" userId="e4191a97c80654fe" providerId="LiveId" clId="{5EADE0CF-7309-4C01-A763-674C9FE53EC2}" dt="2023-01-24T15:33:59.580" v="3486" actId="20577"/>
          <ac:spMkLst>
            <pc:docMk/>
            <pc:sldMk cId="3089104600" sldId="320"/>
            <ac:spMk id="15" creationId="{03903676-1E06-8DA6-DE08-44DD1B4D8673}"/>
          </ac:spMkLst>
        </pc:spChg>
        <pc:spChg chg="add mod">
          <ac:chgData name="岡田 陸" userId="e4191a97c80654fe" providerId="LiveId" clId="{5EADE0CF-7309-4C01-A763-674C9FE53EC2}" dt="2023-01-24T15:32:14.391" v="3428" actId="14100"/>
          <ac:spMkLst>
            <pc:docMk/>
            <pc:sldMk cId="3089104600" sldId="320"/>
            <ac:spMk id="17" creationId="{9EF0BD7A-54EF-9014-C33B-1F834E93BA8C}"/>
          </ac:spMkLst>
        </pc:spChg>
        <pc:spChg chg="add del mod">
          <ac:chgData name="岡田 陸" userId="e4191a97c80654fe" providerId="LiveId" clId="{5EADE0CF-7309-4C01-A763-674C9FE53EC2}" dt="2023-01-24T15:22:44.480" v="2666" actId="478"/>
          <ac:spMkLst>
            <pc:docMk/>
            <pc:sldMk cId="3089104600" sldId="320"/>
            <ac:spMk id="18" creationId="{7FAEDB2B-80EB-60BA-7129-5208CD93A9FE}"/>
          </ac:spMkLst>
        </pc:spChg>
        <pc:spChg chg="add mod">
          <ac:chgData name="岡田 陸" userId="e4191a97c80654fe" providerId="LiveId" clId="{5EADE0CF-7309-4C01-A763-674C9FE53EC2}" dt="2023-01-24T15:22:47.656" v="2667" actId="1076"/>
          <ac:spMkLst>
            <pc:docMk/>
            <pc:sldMk cId="3089104600" sldId="320"/>
            <ac:spMk id="20" creationId="{6BDFA244-FCD4-59E3-C7E2-DC1FB134FEA2}"/>
          </ac:spMkLst>
        </pc:spChg>
        <pc:picChg chg="mod">
          <ac:chgData name="岡田 陸" userId="e4191a97c80654fe" providerId="LiveId" clId="{5EADE0CF-7309-4C01-A763-674C9FE53EC2}" dt="2023-01-24T15:23:11.520" v="2674" actId="1076"/>
          <ac:picMkLst>
            <pc:docMk/>
            <pc:sldMk cId="3089104600" sldId="320"/>
            <ac:picMk id="10" creationId="{0031ED1E-EF72-6ABD-F7DC-89EA4C69A91F}"/>
          </ac:picMkLst>
        </pc:picChg>
        <pc:picChg chg="mod">
          <ac:chgData name="岡田 陸" userId="e4191a97c80654fe" providerId="LiveId" clId="{5EADE0CF-7309-4C01-A763-674C9FE53EC2}" dt="2023-01-24T15:23:11.520" v="2674" actId="1076"/>
          <ac:picMkLst>
            <pc:docMk/>
            <pc:sldMk cId="3089104600" sldId="320"/>
            <ac:picMk id="11" creationId="{2490E814-2526-57C2-C544-2B7C5740B6F8}"/>
          </ac:picMkLst>
        </pc:picChg>
        <pc:cxnChg chg="del mod">
          <ac:chgData name="岡田 陸" userId="e4191a97c80654fe" providerId="LiveId" clId="{5EADE0CF-7309-4C01-A763-674C9FE53EC2}" dt="2023-01-24T15:20:51.988" v="2486" actId="478"/>
          <ac:cxnSpMkLst>
            <pc:docMk/>
            <pc:sldMk cId="3089104600" sldId="320"/>
            <ac:cxnSpMk id="16" creationId="{0773E621-2707-66D6-F1A0-6EFA7D2DAFB8}"/>
          </ac:cxnSpMkLst>
        </pc:cxnChg>
        <pc:cxnChg chg="del mod">
          <ac:chgData name="岡田 陸" userId="e4191a97c80654fe" providerId="LiveId" clId="{5EADE0CF-7309-4C01-A763-674C9FE53EC2}" dt="2023-01-24T15:20:51.988" v="2486" actId="478"/>
          <ac:cxnSpMkLst>
            <pc:docMk/>
            <pc:sldMk cId="3089104600" sldId="320"/>
            <ac:cxnSpMk id="19" creationId="{BFE83997-BA3C-A2F4-B096-192B545F09F1}"/>
          </ac:cxnSpMkLst>
        </pc:cxnChg>
        <pc:cxnChg chg="mod">
          <ac:chgData name="岡田 陸" userId="e4191a97c80654fe" providerId="LiveId" clId="{5EADE0CF-7309-4C01-A763-674C9FE53EC2}" dt="2023-01-24T15:31:46.511" v="3411" actId="14100"/>
          <ac:cxnSpMkLst>
            <pc:docMk/>
            <pc:sldMk cId="3089104600" sldId="320"/>
            <ac:cxnSpMk id="22" creationId="{3A16322E-A0CC-82D5-EEA8-32F99B7B51CD}"/>
          </ac:cxnSpMkLst>
        </pc:cxnChg>
      </pc:sldChg>
      <pc:sldChg chg="modSp del mod ord modShow">
        <pc:chgData name="岡田 陸" userId="e4191a97c80654fe" providerId="LiveId" clId="{5EADE0CF-7309-4C01-A763-674C9FE53EC2}" dt="2023-01-25T01:21:42.458" v="3811" actId="47"/>
        <pc:sldMkLst>
          <pc:docMk/>
          <pc:sldMk cId="3574326244" sldId="321"/>
        </pc:sldMkLst>
        <pc:spChg chg="mod">
          <ac:chgData name="岡田 陸" userId="e4191a97c80654fe" providerId="LiveId" clId="{5EADE0CF-7309-4C01-A763-674C9FE53EC2}" dt="2023-01-24T08:03:39.939" v="489" actId="20577"/>
          <ac:spMkLst>
            <pc:docMk/>
            <pc:sldMk cId="3574326244" sldId="321"/>
            <ac:spMk id="2" creationId="{CF811076-9965-F550-9104-B56894CD5029}"/>
          </ac:spMkLst>
        </pc:spChg>
        <pc:spChg chg="mod">
          <ac:chgData name="岡田 陸" userId="e4191a97c80654fe" providerId="LiveId" clId="{5EADE0CF-7309-4C01-A763-674C9FE53EC2}" dt="2023-01-24T08:03:15.739" v="486" actId="20577"/>
          <ac:spMkLst>
            <pc:docMk/>
            <pc:sldMk cId="3574326244" sldId="321"/>
            <ac:spMk id="29" creationId="{27923C0F-5B30-EDB8-8A25-B6AF90A599DC}"/>
          </ac:spMkLst>
        </pc:spChg>
      </pc:sldChg>
      <pc:sldChg chg="addSp delSp modSp mod modNotesTx">
        <pc:chgData name="岡田 陸" userId="e4191a97c80654fe" providerId="LiveId" clId="{5EADE0CF-7309-4C01-A763-674C9FE53EC2}" dt="2023-01-27T02:19:25.517" v="5041" actId="20577"/>
        <pc:sldMkLst>
          <pc:docMk/>
          <pc:sldMk cId="697455339" sldId="323"/>
        </pc:sldMkLst>
        <pc:spChg chg="add mod">
          <ac:chgData name="岡田 陸" userId="e4191a97c80654fe" providerId="LiveId" clId="{5EADE0CF-7309-4C01-A763-674C9FE53EC2}" dt="2023-01-24T15:41:01.016" v="3663" actId="13822"/>
          <ac:spMkLst>
            <pc:docMk/>
            <pc:sldMk cId="697455339" sldId="323"/>
            <ac:spMk id="2" creationId="{A161565C-13FB-9B76-F9E4-5A90C2BC4E2E}"/>
          </ac:spMkLst>
        </pc:spChg>
        <pc:spChg chg="add mod">
          <ac:chgData name="岡田 陸" userId="e4191a97c80654fe" providerId="LiveId" clId="{5EADE0CF-7309-4C01-A763-674C9FE53EC2}" dt="2023-01-24T15:43:03.049" v="3810" actId="20577"/>
          <ac:spMkLst>
            <pc:docMk/>
            <pc:sldMk cId="697455339" sldId="323"/>
            <ac:spMk id="3" creationId="{A4E72ABA-1A98-FAD0-9477-20D227D0E25B}"/>
          </ac:spMkLst>
        </pc:spChg>
        <pc:spChg chg="mod">
          <ac:chgData name="岡田 陸" userId="e4191a97c80654fe" providerId="LiveId" clId="{5EADE0CF-7309-4C01-A763-674C9FE53EC2}" dt="2023-01-24T15:39:05.333" v="3517" actId="20577"/>
          <ac:spMkLst>
            <pc:docMk/>
            <pc:sldMk cId="697455339" sldId="323"/>
            <ac:spMk id="4" creationId="{406FFE26-F010-4A97-158F-8D629877A9B4}"/>
          </ac:spMkLst>
        </pc:spChg>
        <pc:spChg chg="mod">
          <ac:chgData name="岡田 陸" userId="e4191a97c80654fe" providerId="LiveId" clId="{5EADE0CF-7309-4C01-A763-674C9FE53EC2}" dt="2023-01-24T15:40:44.376" v="3659" actId="1076"/>
          <ac:spMkLst>
            <pc:docMk/>
            <pc:sldMk cId="697455339" sldId="323"/>
            <ac:spMk id="6" creationId="{42B3EA6B-9EC8-8150-8A94-7B01CBA07E96}"/>
          </ac:spMkLst>
        </pc:spChg>
        <pc:spChg chg="mod">
          <ac:chgData name="岡田 陸" userId="e4191a97c80654fe" providerId="LiveId" clId="{5EADE0CF-7309-4C01-A763-674C9FE53EC2}" dt="2023-01-24T15:40:50.787" v="3660" actId="403"/>
          <ac:spMkLst>
            <pc:docMk/>
            <pc:sldMk cId="697455339" sldId="323"/>
            <ac:spMk id="10" creationId="{797F9ACB-D88B-922B-71D0-17C0D56E31D3}"/>
          </ac:spMkLst>
        </pc:spChg>
        <pc:spChg chg="del">
          <ac:chgData name="岡田 陸" userId="e4191a97c80654fe" providerId="LiveId" clId="{5EADE0CF-7309-4C01-A763-674C9FE53EC2}" dt="2023-01-24T07:53:43.926" v="462" actId="478"/>
          <ac:spMkLst>
            <pc:docMk/>
            <pc:sldMk cId="697455339" sldId="323"/>
            <ac:spMk id="12" creationId="{9C4CEF7F-83F0-5D40-04F9-379BCDBEAAC8}"/>
          </ac:spMkLst>
        </pc:spChg>
        <pc:graphicFrameChg chg="mod modGraphic">
          <ac:chgData name="岡田 陸" userId="e4191a97c80654fe" providerId="LiveId" clId="{5EADE0CF-7309-4C01-A763-674C9FE53EC2}" dt="2023-01-24T07:53:40.631" v="461" actId="1076"/>
          <ac:graphicFrameMkLst>
            <pc:docMk/>
            <pc:sldMk cId="697455339" sldId="323"/>
            <ac:graphicFrameMk id="11" creationId="{3144C08B-6832-CDCD-9BF9-1DDD2BCBED17}"/>
          </ac:graphicFrameMkLst>
        </pc:graphicFrameChg>
      </pc:sldChg>
      <pc:sldChg chg="addSp delSp modSp new del mod ord modShow">
        <pc:chgData name="岡田 陸" userId="e4191a97c80654fe" providerId="LiveId" clId="{5EADE0CF-7309-4C01-A763-674C9FE53EC2}" dt="2023-01-25T01:21:43.230" v="3812" actId="47"/>
        <pc:sldMkLst>
          <pc:docMk/>
          <pc:sldMk cId="2543760719" sldId="324"/>
        </pc:sldMkLst>
        <pc:spChg chg="del">
          <ac:chgData name="岡田 陸" userId="e4191a97c80654fe" providerId="LiveId" clId="{5EADE0CF-7309-4C01-A763-674C9FE53EC2}" dt="2023-01-24T15:13:00.610" v="2163" actId="21"/>
          <ac:spMkLst>
            <pc:docMk/>
            <pc:sldMk cId="2543760719" sldId="324"/>
            <ac:spMk id="2" creationId="{A3DF13D0-80B7-7A2D-65A2-40D5A58F8628}"/>
          </ac:spMkLst>
        </pc:spChg>
        <pc:spChg chg="mod">
          <ac:chgData name="岡田 陸" userId="e4191a97c80654fe" providerId="LiveId" clId="{5EADE0CF-7309-4C01-A763-674C9FE53EC2}" dt="2023-01-24T15:16:45.828" v="2459" actId="20577"/>
          <ac:spMkLst>
            <pc:docMk/>
            <pc:sldMk cId="2543760719" sldId="324"/>
            <ac:spMk id="3" creationId="{AD1F9F19-8FA4-EC31-BDB8-C4D1BDED1552}"/>
          </ac:spMkLst>
        </pc:spChg>
        <pc:spChg chg="add del">
          <ac:chgData name="岡田 陸" userId="e4191a97c80654fe" providerId="LiveId" clId="{5EADE0CF-7309-4C01-A763-674C9FE53EC2}" dt="2023-01-24T15:12:55.131" v="2161" actId="22"/>
          <ac:spMkLst>
            <pc:docMk/>
            <pc:sldMk cId="2543760719" sldId="324"/>
            <ac:spMk id="5" creationId="{664B80C3-94A5-6CB1-C8C1-FA0A18ECAF9D}"/>
          </ac:spMkLst>
        </pc:spChg>
        <pc:spChg chg="add mod">
          <ac:chgData name="岡田 陸" userId="e4191a97c80654fe" providerId="LiveId" clId="{5EADE0CF-7309-4C01-A763-674C9FE53EC2}" dt="2023-01-24T15:14:42.260" v="2274" actId="20577"/>
          <ac:spMkLst>
            <pc:docMk/>
            <pc:sldMk cId="2543760719" sldId="324"/>
            <ac:spMk id="6" creationId="{212ACEBC-1E7F-7880-5074-0A916E6F50F2}"/>
          </ac:spMkLst>
        </pc:spChg>
      </pc:sldChg>
    </pc:docChg>
  </pc:docChgLst>
  <pc:docChgLst>
    <pc:chgData name="岡田 陸" userId="e4191a97c80654fe" providerId="LiveId" clId="{286451E8-D357-4F69-8389-617FCBC82AC0}"/>
    <pc:docChg chg="undo redo custSel addSld delSld modSld sldOrd addSection delSection modSection">
      <pc:chgData name="岡田 陸" userId="e4191a97c80654fe" providerId="LiveId" clId="{286451E8-D357-4F69-8389-617FCBC82AC0}" dt="2023-01-24T02:31:43.703" v="2616" actId="47"/>
      <pc:docMkLst>
        <pc:docMk/>
      </pc:docMkLst>
      <pc:sldChg chg="modSp del">
        <pc:chgData name="岡田 陸" userId="e4191a97c80654fe" providerId="LiveId" clId="{286451E8-D357-4F69-8389-617FCBC82AC0}" dt="2023-01-11T14:22:49.707" v="1084" actId="47"/>
        <pc:sldMkLst>
          <pc:docMk/>
          <pc:sldMk cId="2829171544" sldId="256"/>
        </pc:sldMkLst>
        <pc:spChg chg="mod">
          <ac:chgData name="岡田 陸" userId="e4191a97c80654fe" providerId="LiveId" clId="{286451E8-D357-4F69-8389-617FCBC82AC0}" dt="2023-01-08T06:30:12.185" v="445"/>
          <ac:spMkLst>
            <pc:docMk/>
            <pc:sldMk cId="2829171544" sldId="256"/>
            <ac:spMk id="3" creationId="{E576D4C3-BBC3-EC6B-D092-CD71BAA3F0A6}"/>
          </ac:spMkLst>
        </pc:spChg>
      </pc:sldChg>
      <pc:sldChg chg="modSp del">
        <pc:chgData name="岡田 陸" userId="e4191a97c80654fe" providerId="LiveId" clId="{286451E8-D357-4F69-8389-617FCBC82AC0}" dt="2023-01-11T14:22:48.295" v="1083" actId="47"/>
        <pc:sldMkLst>
          <pc:docMk/>
          <pc:sldMk cId="4725276" sldId="257"/>
        </pc:sldMkLst>
        <pc:spChg chg="mod">
          <ac:chgData name="岡田 陸" userId="e4191a97c80654fe" providerId="LiveId" clId="{286451E8-D357-4F69-8389-617FCBC82AC0}" dt="2023-01-08T06:30:12.185" v="445"/>
          <ac:spMkLst>
            <pc:docMk/>
            <pc:sldMk cId="4725276" sldId="257"/>
            <ac:spMk id="2" creationId="{EE3B6C84-5644-8719-5F62-652B3CA3598B}"/>
          </ac:spMkLst>
        </pc:spChg>
        <pc:spChg chg="mod">
          <ac:chgData name="岡田 陸" userId="e4191a97c80654fe" providerId="LiveId" clId="{286451E8-D357-4F69-8389-617FCBC82AC0}" dt="2023-01-08T06:30:12.185" v="445"/>
          <ac:spMkLst>
            <pc:docMk/>
            <pc:sldMk cId="4725276" sldId="257"/>
            <ac:spMk id="3" creationId="{491FB7DD-C7BF-779A-F43C-3F0F1161C332}"/>
          </ac:spMkLst>
        </pc:spChg>
      </pc:sldChg>
      <pc:sldChg chg="modSp add del modNotesTx">
        <pc:chgData name="岡田 陸" userId="e4191a97c80654fe" providerId="LiveId" clId="{286451E8-D357-4F69-8389-617FCBC82AC0}" dt="2023-01-18T04:20:59.431" v="2604" actId="20577"/>
        <pc:sldMkLst>
          <pc:docMk/>
          <pc:sldMk cId="2829171544" sldId="257"/>
        </pc:sldMkLst>
        <pc:spChg chg="mod">
          <ac:chgData name="岡田 陸" userId="e4191a97c80654fe" providerId="LiveId" clId="{286451E8-D357-4F69-8389-617FCBC82AC0}" dt="2023-01-17T14:21:39.436" v="1139"/>
          <ac:spMkLst>
            <pc:docMk/>
            <pc:sldMk cId="2829171544" sldId="257"/>
            <ac:spMk id="3" creationId="{E576D4C3-BBC3-EC6B-D092-CD71BAA3F0A6}"/>
          </ac:spMkLst>
        </pc:spChg>
      </pc:sldChg>
      <pc:sldChg chg="modSp del mod">
        <pc:chgData name="岡田 陸" userId="e4191a97c80654fe" providerId="LiveId" clId="{286451E8-D357-4F69-8389-617FCBC82AC0}" dt="2023-01-11T14:22:47.541" v="1082" actId="47"/>
        <pc:sldMkLst>
          <pc:docMk/>
          <pc:sldMk cId="3570033815" sldId="258"/>
        </pc:sldMkLst>
        <pc:spChg chg="mod">
          <ac:chgData name="岡田 陸" userId="e4191a97c80654fe" providerId="LiveId" clId="{286451E8-D357-4F69-8389-617FCBC82AC0}" dt="2023-01-08T06:30:12.185" v="445"/>
          <ac:spMkLst>
            <pc:docMk/>
            <pc:sldMk cId="3570033815" sldId="258"/>
            <ac:spMk id="2" creationId="{A69DBB4B-6E80-2DCF-1B20-BBB4A38BE283}"/>
          </ac:spMkLst>
        </pc:spChg>
        <pc:spChg chg="mod">
          <ac:chgData name="岡田 陸" userId="e4191a97c80654fe" providerId="LiveId" clId="{286451E8-D357-4F69-8389-617FCBC82AC0}" dt="2023-01-08T06:30:12.185" v="445"/>
          <ac:spMkLst>
            <pc:docMk/>
            <pc:sldMk cId="3570033815" sldId="258"/>
            <ac:spMk id="3" creationId="{7E899ADF-2880-F712-F20B-867A6C3FB014}"/>
          </ac:spMkLst>
        </pc:spChg>
      </pc:sldChg>
      <pc:sldChg chg="modSp del">
        <pc:chgData name="岡田 陸" userId="e4191a97c80654fe" providerId="LiveId" clId="{286451E8-D357-4F69-8389-617FCBC82AC0}" dt="2023-01-11T14:22:46.985" v="1081" actId="47"/>
        <pc:sldMkLst>
          <pc:docMk/>
          <pc:sldMk cId="3909774933" sldId="259"/>
        </pc:sldMkLst>
        <pc:spChg chg="mod">
          <ac:chgData name="岡田 陸" userId="e4191a97c80654fe" providerId="LiveId" clId="{286451E8-D357-4F69-8389-617FCBC82AC0}" dt="2023-01-08T06:30:12.185" v="445"/>
          <ac:spMkLst>
            <pc:docMk/>
            <pc:sldMk cId="3909774933" sldId="259"/>
            <ac:spMk id="2" creationId="{DC2B4548-6868-9833-FB9B-0791601B049E}"/>
          </ac:spMkLst>
        </pc:spChg>
        <pc:spChg chg="mod">
          <ac:chgData name="岡田 陸" userId="e4191a97c80654fe" providerId="LiveId" clId="{286451E8-D357-4F69-8389-617FCBC82AC0}" dt="2023-01-08T06:30:12.185" v="445"/>
          <ac:spMkLst>
            <pc:docMk/>
            <pc:sldMk cId="3909774933" sldId="259"/>
            <ac:spMk id="3" creationId="{F20E6222-3E07-19A8-D371-D33AA7EABB4D}"/>
          </ac:spMkLst>
        </pc:spChg>
      </pc:sldChg>
      <pc:sldChg chg="addSp delSp modSp del mod ord setBg setClrOvrMap delDesignElem modShow">
        <pc:chgData name="岡田 陸" userId="e4191a97c80654fe" providerId="LiveId" clId="{286451E8-D357-4F69-8389-617FCBC82AC0}" dt="2023-01-11T14:22:45.447" v="1079" actId="47"/>
        <pc:sldMkLst>
          <pc:docMk/>
          <pc:sldMk cId="751625980" sldId="260"/>
        </pc:sldMkLst>
        <pc:spChg chg="mod">
          <ac:chgData name="岡田 陸" userId="e4191a97c80654fe" providerId="LiveId" clId="{286451E8-D357-4F69-8389-617FCBC82AC0}" dt="2023-01-08T06:27:07.183" v="374" actId="26606"/>
          <ac:spMkLst>
            <pc:docMk/>
            <pc:sldMk cId="751625980" sldId="260"/>
            <ac:spMk id="2" creationId="{FAAD7227-E5BC-E6F2-E664-874D8B1D9B43}"/>
          </ac:spMkLst>
        </pc:spChg>
        <pc:spChg chg="mod">
          <ac:chgData name="岡田 陸" userId="e4191a97c80654fe" providerId="LiveId" clId="{286451E8-D357-4F69-8389-617FCBC82AC0}" dt="2023-01-08T06:27:07.183" v="374" actId="26606"/>
          <ac:spMkLst>
            <pc:docMk/>
            <pc:sldMk cId="751625980" sldId="260"/>
            <ac:spMk id="3" creationId="{759549B8-1982-ACCA-830A-35E61C74D91B}"/>
          </ac:spMkLst>
        </pc:spChg>
        <pc:spChg chg="add del">
          <ac:chgData name="岡田 陸" userId="e4191a97c80654fe" providerId="LiveId" clId="{286451E8-D357-4F69-8389-617FCBC82AC0}" dt="2023-01-08T05:57:13.785" v="328" actId="26606"/>
          <ac:spMkLst>
            <pc:docMk/>
            <pc:sldMk cId="751625980" sldId="260"/>
            <ac:spMk id="13" creationId="{8761DDFE-071F-4200-B0AA-394476C2D2D6}"/>
          </ac:spMkLst>
        </pc:spChg>
        <pc:spChg chg="add del">
          <ac:chgData name="岡田 陸" userId="e4191a97c80654fe" providerId="LiveId" clId="{286451E8-D357-4F69-8389-617FCBC82AC0}" dt="2023-01-08T05:59:16.075" v="342" actId="26606"/>
          <ac:spMkLst>
            <pc:docMk/>
            <pc:sldMk cId="751625980" sldId="260"/>
            <ac:spMk id="15" creationId="{385E1BDC-A9B0-4A87-82E3-F3187F69A802}"/>
          </ac:spMkLst>
        </pc:spChg>
        <pc:spChg chg="add del">
          <ac:chgData name="岡田 陸" userId="e4191a97c80654fe" providerId="LiveId" clId="{286451E8-D357-4F69-8389-617FCBC82AC0}" dt="2023-01-08T05:56:42.730" v="315" actId="26606"/>
          <ac:spMkLst>
            <pc:docMk/>
            <pc:sldMk cId="751625980" sldId="260"/>
            <ac:spMk id="16" creationId="{69D47016-023F-44BD-981C-50E7A10A6609}"/>
          </ac:spMkLst>
        </pc:spChg>
        <pc:spChg chg="add del">
          <ac:chgData name="岡田 陸" userId="e4191a97c80654fe" providerId="LiveId" clId="{286451E8-D357-4F69-8389-617FCBC82AC0}" dt="2023-01-08T05:59:16.075" v="342" actId="26606"/>
          <ac:spMkLst>
            <pc:docMk/>
            <pc:sldMk cId="751625980" sldId="260"/>
            <ac:spMk id="17" creationId="{0990C621-3B8B-4820-8328-D47EF7CE823C}"/>
          </ac:spMkLst>
        </pc:spChg>
        <pc:spChg chg="add del">
          <ac:chgData name="岡田 陸" userId="e4191a97c80654fe" providerId="LiveId" clId="{286451E8-D357-4F69-8389-617FCBC82AC0}" dt="2023-01-08T05:56:42.730" v="315" actId="26606"/>
          <ac:spMkLst>
            <pc:docMk/>
            <pc:sldMk cId="751625980" sldId="260"/>
            <ac:spMk id="18" creationId="{6D8B37B0-0682-433E-BC8D-498C04ABD9A7}"/>
          </ac:spMkLst>
        </pc:spChg>
        <pc:spChg chg="add del">
          <ac:chgData name="岡田 陸" userId="e4191a97c80654fe" providerId="LiveId" clId="{286451E8-D357-4F69-8389-617FCBC82AC0}" dt="2023-01-08T05:59:16.075" v="342" actId="26606"/>
          <ac:spMkLst>
            <pc:docMk/>
            <pc:sldMk cId="751625980" sldId="260"/>
            <ac:spMk id="19" creationId="{C1A2385B-1D2A-4E17-84FA-6CB7F0AAE473}"/>
          </ac:spMkLst>
        </pc:spChg>
        <pc:spChg chg="add del">
          <ac:chgData name="岡田 陸" userId="e4191a97c80654fe" providerId="LiveId" clId="{286451E8-D357-4F69-8389-617FCBC82AC0}" dt="2023-01-08T05:56:47.665" v="317" actId="26606"/>
          <ac:spMkLst>
            <pc:docMk/>
            <pc:sldMk cId="751625980" sldId="260"/>
            <ac:spMk id="20" creationId="{C1A2385B-1D2A-4E17-84FA-6CB7F0AAE473}"/>
          </ac:spMkLst>
        </pc:spChg>
        <pc:spChg chg="add del">
          <ac:chgData name="岡田 陸" userId="e4191a97c80654fe" providerId="LiveId" clId="{286451E8-D357-4F69-8389-617FCBC82AC0}" dt="2023-01-08T05:56:47.665" v="317" actId="26606"/>
          <ac:spMkLst>
            <pc:docMk/>
            <pc:sldMk cId="751625980" sldId="260"/>
            <ac:spMk id="21" creationId="{385E1BDC-A9B0-4A87-82E3-F3187F69A802}"/>
          </ac:spMkLst>
        </pc:spChg>
        <pc:spChg chg="add del">
          <ac:chgData name="岡田 陸" userId="e4191a97c80654fe" providerId="LiveId" clId="{286451E8-D357-4F69-8389-617FCBC82AC0}" dt="2023-01-08T05:56:47.665" v="317" actId="26606"/>
          <ac:spMkLst>
            <pc:docMk/>
            <pc:sldMk cId="751625980" sldId="260"/>
            <ac:spMk id="22" creationId="{5E791F2F-79DB-4CC0-9FA1-001E3E91E8B7}"/>
          </ac:spMkLst>
        </pc:spChg>
        <pc:spChg chg="add del">
          <ac:chgData name="岡田 陸" userId="e4191a97c80654fe" providerId="LiveId" clId="{286451E8-D357-4F69-8389-617FCBC82AC0}" dt="2023-01-08T05:56:47.665" v="317" actId="26606"/>
          <ac:spMkLst>
            <pc:docMk/>
            <pc:sldMk cId="751625980" sldId="260"/>
            <ac:spMk id="23" creationId="{0990C621-3B8B-4820-8328-D47EF7CE823C}"/>
          </ac:spMkLst>
        </pc:spChg>
        <pc:spChg chg="add del">
          <ac:chgData name="岡田 陸" userId="e4191a97c80654fe" providerId="LiveId" clId="{286451E8-D357-4F69-8389-617FCBC82AC0}" dt="2023-01-08T05:59:16.075" v="342" actId="26606"/>
          <ac:spMkLst>
            <pc:docMk/>
            <pc:sldMk cId="751625980" sldId="260"/>
            <ac:spMk id="24" creationId="{5E791F2F-79DB-4CC0-9FA1-001E3E91E8B7}"/>
          </ac:spMkLst>
        </pc:spChg>
        <pc:spChg chg="add del">
          <ac:chgData name="岡田 陸" userId="e4191a97c80654fe" providerId="LiveId" clId="{286451E8-D357-4F69-8389-617FCBC82AC0}" dt="2023-01-08T05:56:48.788" v="319" actId="26606"/>
          <ac:spMkLst>
            <pc:docMk/>
            <pc:sldMk cId="751625980" sldId="260"/>
            <ac:spMk id="25" creationId="{5AAE9118-0436-4488-AC4A-C14DF6A7B6B1}"/>
          </ac:spMkLst>
        </pc:spChg>
        <pc:spChg chg="add del">
          <ac:chgData name="岡田 陸" userId="e4191a97c80654fe" providerId="LiveId" clId="{286451E8-D357-4F69-8389-617FCBC82AC0}" dt="2023-01-08T05:56:48.788" v="319" actId="26606"/>
          <ac:spMkLst>
            <pc:docMk/>
            <pc:sldMk cId="751625980" sldId="260"/>
            <ac:spMk id="26" creationId="{1B10F861-B8F1-49C7-BD58-EAB20CEE7F93}"/>
          </ac:spMkLst>
        </pc:spChg>
        <pc:spChg chg="add del">
          <ac:chgData name="岡田 陸" userId="e4191a97c80654fe" providerId="LiveId" clId="{286451E8-D357-4F69-8389-617FCBC82AC0}" dt="2023-01-08T05:56:48.788" v="319" actId="26606"/>
          <ac:spMkLst>
            <pc:docMk/>
            <pc:sldMk cId="751625980" sldId="260"/>
            <ac:spMk id="27" creationId="{61F6E425-22AB-4DA2-8FAC-58ADB58EF6C3}"/>
          </ac:spMkLst>
        </pc:spChg>
        <pc:spChg chg="add del">
          <ac:chgData name="岡田 陸" userId="e4191a97c80654fe" providerId="LiveId" clId="{286451E8-D357-4F69-8389-617FCBC82AC0}" dt="2023-01-08T06:14:20.895" v="350" actId="26606"/>
          <ac:spMkLst>
            <pc:docMk/>
            <pc:sldMk cId="751625980" sldId="260"/>
            <ac:spMk id="28" creationId="{385E1BDC-A9B0-4A87-82E3-F3187F69A802}"/>
          </ac:spMkLst>
        </pc:spChg>
        <pc:spChg chg="add del">
          <ac:chgData name="岡田 陸" userId="e4191a97c80654fe" providerId="LiveId" clId="{286451E8-D357-4F69-8389-617FCBC82AC0}" dt="2023-01-08T05:56:50.320" v="321" actId="26606"/>
          <ac:spMkLst>
            <pc:docMk/>
            <pc:sldMk cId="751625980" sldId="260"/>
            <ac:spMk id="29" creationId="{5AAE9118-0436-4488-AC4A-C14DF6A7B6B1}"/>
          </ac:spMkLst>
        </pc:spChg>
        <pc:spChg chg="add del">
          <ac:chgData name="岡田 陸" userId="e4191a97c80654fe" providerId="LiveId" clId="{286451E8-D357-4F69-8389-617FCBC82AC0}" dt="2023-01-08T05:56:50.320" v="321" actId="26606"/>
          <ac:spMkLst>
            <pc:docMk/>
            <pc:sldMk cId="751625980" sldId="260"/>
            <ac:spMk id="30" creationId="{1B10F861-B8F1-49C7-BD58-EAB20CEE7F93}"/>
          </ac:spMkLst>
        </pc:spChg>
        <pc:spChg chg="add del">
          <ac:chgData name="岡田 陸" userId="e4191a97c80654fe" providerId="LiveId" clId="{286451E8-D357-4F69-8389-617FCBC82AC0}" dt="2023-01-08T05:56:50.320" v="321" actId="26606"/>
          <ac:spMkLst>
            <pc:docMk/>
            <pc:sldMk cId="751625980" sldId="260"/>
            <ac:spMk id="31" creationId="{61F6E425-22AB-4DA2-8FAC-58ADB58EF6C3}"/>
          </ac:spMkLst>
        </pc:spChg>
        <pc:spChg chg="add del">
          <ac:chgData name="岡田 陸" userId="e4191a97c80654fe" providerId="LiveId" clId="{286451E8-D357-4F69-8389-617FCBC82AC0}" dt="2023-01-08T06:14:20.895" v="350" actId="26606"/>
          <ac:spMkLst>
            <pc:docMk/>
            <pc:sldMk cId="751625980" sldId="260"/>
            <ac:spMk id="32" creationId="{0990C621-3B8B-4820-8328-D47EF7CE823C}"/>
          </ac:spMkLst>
        </pc:spChg>
        <pc:spChg chg="add del">
          <ac:chgData name="岡田 陸" userId="e4191a97c80654fe" providerId="LiveId" clId="{286451E8-D357-4F69-8389-617FCBC82AC0}" dt="2023-01-08T05:56:52.513" v="323" actId="26606"/>
          <ac:spMkLst>
            <pc:docMk/>
            <pc:sldMk cId="751625980" sldId="260"/>
            <ac:spMk id="33" creationId="{746E2A38-ACC8-44E6-85E2-A79CBAF15174}"/>
          </ac:spMkLst>
        </pc:spChg>
        <pc:spChg chg="add del">
          <ac:chgData name="岡田 陸" userId="e4191a97c80654fe" providerId="LiveId" clId="{286451E8-D357-4F69-8389-617FCBC82AC0}" dt="2023-01-08T06:14:20.895" v="350" actId="26606"/>
          <ac:spMkLst>
            <pc:docMk/>
            <pc:sldMk cId="751625980" sldId="260"/>
            <ac:spMk id="34" creationId="{C1A2385B-1D2A-4E17-84FA-6CB7F0AAE473}"/>
          </ac:spMkLst>
        </pc:spChg>
        <pc:spChg chg="add del">
          <ac:chgData name="岡田 陸" userId="e4191a97c80654fe" providerId="LiveId" clId="{286451E8-D357-4F69-8389-617FCBC82AC0}" dt="2023-01-08T05:56:58.043" v="325" actId="26606"/>
          <ac:spMkLst>
            <pc:docMk/>
            <pc:sldMk cId="751625980" sldId="260"/>
            <ac:spMk id="35" creationId="{2032B1E8-BC40-4380-97A6-14C0320AE1C0}"/>
          </ac:spMkLst>
        </pc:spChg>
        <pc:spChg chg="add del">
          <ac:chgData name="岡田 陸" userId="e4191a97c80654fe" providerId="LiveId" clId="{286451E8-D357-4F69-8389-617FCBC82AC0}" dt="2023-01-08T05:56:58.043" v="325" actId="26606"/>
          <ac:spMkLst>
            <pc:docMk/>
            <pc:sldMk cId="751625980" sldId="260"/>
            <ac:spMk id="36" creationId="{82BEABD9-E1ED-49C7-8734-5494C88EE5A7}"/>
          </ac:spMkLst>
        </pc:spChg>
        <pc:spChg chg="add del">
          <ac:chgData name="岡田 陸" userId="e4191a97c80654fe" providerId="LiveId" clId="{286451E8-D357-4F69-8389-617FCBC82AC0}" dt="2023-01-08T06:14:20.895" v="350" actId="26606"/>
          <ac:spMkLst>
            <pc:docMk/>
            <pc:sldMk cId="751625980" sldId="260"/>
            <ac:spMk id="38" creationId="{5E791F2F-79DB-4CC0-9FA1-001E3E91E8B7}"/>
          </ac:spMkLst>
        </pc:spChg>
        <pc:spChg chg="add del">
          <ac:chgData name="岡田 陸" userId="e4191a97c80654fe" providerId="LiveId" clId="{286451E8-D357-4F69-8389-617FCBC82AC0}" dt="2023-01-08T06:27:07.183" v="374" actId="26606"/>
          <ac:spMkLst>
            <pc:docMk/>
            <pc:sldMk cId="751625980" sldId="260"/>
            <ac:spMk id="45" creationId="{8761DDFE-071F-4200-B0AA-394476C2D2D6}"/>
          </ac:spMkLst>
        </pc:spChg>
        <pc:spChg chg="add del">
          <ac:chgData name="岡田 陸" userId="e4191a97c80654fe" providerId="LiveId" clId="{286451E8-D357-4F69-8389-617FCBC82AC0}" dt="2023-01-08T06:27:03.138" v="367" actId="26606"/>
          <ac:spMkLst>
            <pc:docMk/>
            <pc:sldMk cId="751625980" sldId="260"/>
            <ac:spMk id="50" creationId="{5E52985E-2553-471E-82AA-5ED7A329890A}"/>
          </ac:spMkLst>
        </pc:spChg>
        <pc:spChg chg="add del">
          <ac:chgData name="岡田 陸" userId="e4191a97c80654fe" providerId="LiveId" clId="{286451E8-D357-4F69-8389-617FCBC82AC0}" dt="2023-01-08T06:27:04.462" v="369" actId="26606"/>
          <ac:spMkLst>
            <pc:docMk/>
            <pc:sldMk cId="751625980" sldId="260"/>
            <ac:spMk id="54" creationId="{8761DDFE-071F-4200-B0AA-394476C2D2D6}"/>
          </ac:spMkLst>
        </pc:spChg>
        <pc:spChg chg="add del">
          <ac:chgData name="岡田 陸" userId="e4191a97c80654fe" providerId="LiveId" clId="{286451E8-D357-4F69-8389-617FCBC82AC0}" dt="2023-01-08T06:27:06.717" v="371" actId="26606"/>
          <ac:spMkLst>
            <pc:docMk/>
            <pc:sldMk cId="751625980" sldId="260"/>
            <ac:spMk id="56" creationId="{8761DDFE-071F-4200-B0AA-394476C2D2D6}"/>
          </ac:spMkLst>
        </pc:spChg>
        <pc:spChg chg="add del">
          <ac:chgData name="岡田 陸" userId="e4191a97c80654fe" providerId="LiveId" clId="{286451E8-D357-4F69-8389-617FCBC82AC0}" dt="2023-01-08T06:27:07.172" v="373" actId="26606"/>
          <ac:spMkLst>
            <pc:docMk/>
            <pc:sldMk cId="751625980" sldId="260"/>
            <ac:spMk id="58" creationId="{5E52985E-2553-471E-82AA-5ED7A329890A}"/>
          </ac:spMkLst>
        </pc:spChg>
        <pc:spChg chg="add del">
          <ac:chgData name="岡田 陸" userId="e4191a97c80654fe" providerId="LiveId" clId="{286451E8-D357-4F69-8389-617FCBC82AC0}" dt="2023-01-08T06:29:55.343" v="442"/>
          <ac:spMkLst>
            <pc:docMk/>
            <pc:sldMk cId="751625980" sldId="260"/>
            <ac:spMk id="61" creationId="{69D47016-023F-44BD-981C-50E7A10A6609}"/>
          </ac:spMkLst>
        </pc:spChg>
        <pc:spChg chg="add del">
          <ac:chgData name="岡田 陸" userId="e4191a97c80654fe" providerId="LiveId" clId="{286451E8-D357-4F69-8389-617FCBC82AC0}" dt="2023-01-08T06:29:55.343" v="442"/>
          <ac:spMkLst>
            <pc:docMk/>
            <pc:sldMk cId="751625980" sldId="260"/>
            <ac:spMk id="62" creationId="{6D8B37B0-0682-433E-BC8D-498C04ABD9A7}"/>
          </ac:spMkLst>
        </pc:spChg>
        <pc:graphicFrameChg chg="add del mod ord modGraphic">
          <ac:chgData name="岡田 陸" userId="e4191a97c80654fe" providerId="LiveId" clId="{286451E8-D357-4F69-8389-617FCBC82AC0}" dt="2023-01-08T06:28:33.716" v="419" actId="478"/>
          <ac:graphicFrameMkLst>
            <pc:docMk/>
            <pc:sldMk cId="751625980" sldId="260"/>
            <ac:graphicFrameMk id="4" creationId="{ED7AF7C6-90F6-2155-5313-0AEE9C60E796}"/>
          </ac:graphicFrameMkLst>
        </pc:graphicFrameChg>
        <pc:graphicFrameChg chg="add mod modGraphic">
          <ac:chgData name="岡田 陸" userId="e4191a97c80654fe" providerId="LiveId" clId="{286451E8-D357-4F69-8389-617FCBC82AC0}" dt="2023-01-08T06:29:38.200" v="439" actId="120"/>
          <ac:graphicFrameMkLst>
            <pc:docMk/>
            <pc:sldMk cId="751625980" sldId="260"/>
            <ac:graphicFrameMk id="41" creationId="{C7821765-3CF8-3A5C-1375-7274977A0CEF}"/>
          </ac:graphicFrameMkLst>
        </pc:graphicFrameChg>
        <pc:picChg chg="add del mod ord modCrop">
          <ac:chgData name="岡田 陸" userId="e4191a97c80654fe" providerId="LiveId" clId="{286451E8-D357-4F69-8389-617FCBC82AC0}" dt="2023-01-08T05:58:43.030" v="334" actId="478"/>
          <ac:picMkLst>
            <pc:docMk/>
            <pc:sldMk cId="751625980" sldId="260"/>
            <ac:picMk id="11" creationId="{EA1393E0-C77E-A6A0-08F0-A731355FB33F}"/>
          </ac:picMkLst>
        </pc:picChg>
        <pc:picChg chg="add del mod modCrop">
          <ac:chgData name="岡田 陸" userId="e4191a97c80654fe" providerId="LiveId" clId="{286451E8-D357-4F69-8389-617FCBC82AC0}" dt="2023-01-08T06:14:17.165" v="349" actId="478"/>
          <ac:picMkLst>
            <pc:docMk/>
            <pc:sldMk cId="751625980" sldId="260"/>
            <ac:picMk id="14" creationId="{348C8F32-4447-A988-CF00-70DFF8AC885C}"/>
          </ac:picMkLst>
        </pc:picChg>
        <pc:picChg chg="add mod">
          <ac:chgData name="岡田 陸" userId="e4191a97c80654fe" providerId="LiveId" clId="{286451E8-D357-4F69-8389-617FCBC82AC0}" dt="2023-01-08T06:29:50.499" v="440" actId="1076"/>
          <ac:picMkLst>
            <pc:docMk/>
            <pc:sldMk cId="751625980" sldId="260"/>
            <ac:picMk id="40" creationId="{37DB8776-AA56-7659-BD9D-112A9570C315}"/>
          </ac:picMkLst>
        </pc:picChg>
        <pc:cxnChg chg="add del mod">
          <ac:chgData name="岡田 陸" userId="e4191a97c80654fe" providerId="LiveId" clId="{286451E8-D357-4F69-8389-617FCBC82AC0}" dt="2023-01-08T05:34:43.073" v="308" actId="11529"/>
          <ac:cxnSpMkLst>
            <pc:docMk/>
            <pc:sldMk cId="751625980" sldId="260"/>
            <ac:cxnSpMk id="8" creationId="{470B5923-8233-F293-94E3-344AF403D245}"/>
          </ac:cxnSpMkLst>
        </pc:cxnChg>
        <pc:cxnChg chg="add del">
          <ac:chgData name="岡田 陸" userId="e4191a97c80654fe" providerId="LiveId" clId="{286451E8-D357-4F69-8389-617FCBC82AC0}" dt="2023-01-08T05:56:58.043" v="325" actId="26606"/>
          <ac:cxnSpMkLst>
            <pc:docMk/>
            <pc:sldMk cId="751625980" sldId="260"/>
            <ac:cxnSpMk id="37" creationId="{17341211-05E5-4FDD-98B1-F551CD0EAE1C}"/>
          </ac:cxnSpMkLst>
        </pc:cxnChg>
        <pc:cxnChg chg="add del">
          <ac:chgData name="岡田 陸" userId="e4191a97c80654fe" providerId="LiveId" clId="{286451E8-D357-4F69-8389-617FCBC82AC0}" dt="2023-01-08T06:27:03.138" v="367" actId="26606"/>
          <ac:cxnSpMkLst>
            <pc:docMk/>
            <pc:sldMk cId="751625980" sldId="260"/>
            <ac:cxnSpMk id="52" creationId="{DAE3ABC6-4042-4293-A7DF-F01181363B7E}"/>
          </ac:cxnSpMkLst>
        </pc:cxnChg>
        <pc:cxnChg chg="add del">
          <ac:chgData name="岡田 陸" userId="e4191a97c80654fe" providerId="LiveId" clId="{286451E8-D357-4F69-8389-617FCBC82AC0}" dt="2023-01-08T06:27:07.172" v="373" actId="26606"/>
          <ac:cxnSpMkLst>
            <pc:docMk/>
            <pc:sldMk cId="751625980" sldId="260"/>
            <ac:cxnSpMk id="59" creationId="{DAE3ABC6-4042-4293-A7DF-F01181363B7E}"/>
          </ac:cxnSpMkLst>
        </pc:cxnChg>
      </pc:sldChg>
      <pc:sldChg chg="modSp del">
        <pc:chgData name="岡田 陸" userId="e4191a97c80654fe" providerId="LiveId" clId="{286451E8-D357-4F69-8389-617FCBC82AC0}" dt="2023-01-11T14:22:44.667" v="1078" actId="47"/>
        <pc:sldMkLst>
          <pc:docMk/>
          <pc:sldMk cId="2069932172" sldId="261"/>
        </pc:sldMkLst>
        <pc:spChg chg="mod">
          <ac:chgData name="岡田 陸" userId="e4191a97c80654fe" providerId="LiveId" clId="{286451E8-D357-4F69-8389-617FCBC82AC0}" dt="2023-01-08T06:30:12.185" v="445"/>
          <ac:spMkLst>
            <pc:docMk/>
            <pc:sldMk cId="2069932172" sldId="261"/>
            <ac:spMk id="2" creationId="{97FD6F6D-2E82-6145-8C0E-52EBF360151C}"/>
          </ac:spMkLst>
        </pc:spChg>
        <pc:spChg chg="mod">
          <ac:chgData name="岡田 陸" userId="e4191a97c80654fe" providerId="LiveId" clId="{286451E8-D357-4F69-8389-617FCBC82AC0}" dt="2023-01-08T06:30:12.185" v="445"/>
          <ac:spMkLst>
            <pc:docMk/>
            <pc:sldMk cId="2069932172" sldId="261"/>
            <ac:spMk id="3" creationId="{D6BECFBD-C344-AF0F-6912-B6310A82B208}"/>
          </ac:spMkLst>
        </pc:spChg>
      </pc:sldChg>
      <pc:sldChg chg="add del">
        <pc:chgData name="岡田 陸" userId="e4191a97c80654fe" providerId="LiveId" clId="{286451E8-D357-4F69-8389-617FCBC82AC0}" dt="2023-01-17T14:19:04.238" v="1099" actId="47"/>
        <pc:sldMkLst>
          <pc:docMk/>
          <pc:sldMk cId="2459372524" sldId="262"/>
        </pc:sldMkLst>
      </pc:sldChg>
      <pc:sldChg chg="modSp del">
        <pc:chgData name="岡田 陸" userId="e4191a97c80654fe" providerId="LiveId" clId="{286451E8-D357-4F69-8389-617FCBC82AC0}" dt="2023-01-11T14:06:27.995" v="1070" actId="47"/>
        <pc:sldMkLst>
          <pc:docMk/>
          <pc:sldMk cId="3922035768" sldId="262"/>
        </pc:sldMkLst>
        <pc:spChg chg="mod">
          <ac:chgData name="岡田 陸" userId="e4191a97c80654fe" providerId="LiveId" clId="{286451E8-D357-4F69-8389-617FCBC82AC0}" dt="2023-01-08T06:30:12.185" v="445"/>
          <ac:spMkLst>
            <pc:docMk/>
            <pc:sldMk cId="3922035768" sldId="262"/>
            <ac:spMk id="2" creationId="{D6F40272-5CF8-5B08-A7CB-8D4877C7C323}"/>
          </ac:spMkLst>
        </pc:spChg>
        <pc:spChg chg="mod">
          <ac:chgData name="岡田 陸" userId="e4191a97c80654fe" providerId="LiveId" clId="{286451E8-D357-4F69-8389-617FCBC82AC0}" dt="2023-01-08T06:30:12.185" v="445"/>
          <ac:spMkLst>
            <pc:docMk/>
            <pc:sldMk cId="3922035768" sldId="262"/>
            <ac:spMk id="3" creationId="{3B14B1F9-3655-C1FB-49A6-9CA7D34548A4}"/>
          </ac:spMkLst>
        </pc:spChg>
      </pc:sldChg>
      <pc:sldChg chg="add del">
        <pc:chgData name="岡田 陸" userId="e4191a97c80654fe" providerId="LiveId" clId="{286451E8-D357-4F69-8389-617FCBC82AC0}" dt="2023-01-17T14:19:04.530" v="1100" actId="47"/>
        <pc:sldMkLst>
          <pc:docMk/>
          <pc:sldMk cId="102027933" sldId="263"/>
        </pc:sldMkLst>
      </pc:sldChg>
      <pc:sldChg chg="modSp new del mod">
        <pc:chgData name="岡田 陸" userId="e4191a97c80654fe" providerId="LiveId" clId="{286451E8-D357-4F69-8389-617FCBC82AC0}" dt="2023-01-08T08:47:24.241" v="583" actId="47"/>
        <pc:sldMkLst>
          <pc:docMk/>
          <pc:sldMk cId="2067564246" sldId="263"/>
        </pc:sldMkLst>
        <pc:spChg chg="mod">
          <ac:chgData name="岡田 陸" userId="e4191a97c80654fe" providerId="LiveId" clId="{286451E8-D357-4F69-8389-617FCBC82AC0}" dt="2023-01-08T06:30:12.185" v="445"/>
          <ac:spMkLst>
            <pc:docMk/>
            <pc:sldMk cId="2067564246" sldId="263"/>
            <ac:spMk id="2" creationId="{3B741861-9AFD-495E-5BB1-C8549053B868}"/>
          </ac:spMkLst>
        </pc:spChg>
        <pc:spChg chg="mod">
          <ac:chgData name="岡田 陸" userId="e4191a97c80654fe" providerId="LiveId" clId="{286451E8-D357-4F69-8389-617FCBC82AC0}" dt="2023-01-08T06:30:12.185" v="445"/>
          <ac:spMkLst>
            <pc:docMk/>
            <pc:sldMk cId="2067564246" sldId="263"/>
            <ac:spMk id="3" creationId="{405EC2E6-7839-E019-6A28-CB9F8ECB7353}"/>
          </ac:spMkLst>
        </pc:spChg>
      </pc:sldChg>
      <pc:sldChg chg="add">
        <pc:chgData name="岡田 陸" userId="e4191a97c80654fe" providerId="LiveId" clId="{286451E8-D357-4F69-8389-617FCBC82AC0}" dt="2023-01-11T14:06:31.048" v="1071"/>
        <pc:sldMkLst>
          <pc:docMk/>
          <pc:sldMk cId="1828569405" sldId="264"/>
        </pc:sldMkLst>
      </pc:sldChg>
      <pc:sldChg chg="modSp new del">
        <pc:chgData name="岡田 陸" userId="e4191a97c80654fe" providerId="LiveId" clId="{286451E8-D357-4F69-8389-617FCBC82AC0}" dt="2023-01-11T14:06:26.392" v="1069" actId="47"/>
        <pc:sldMkLst>
          <pc:docMk/>
          <pc:sldMk cId="2662969739" sldId="264"/>
        </pc:sldMkLst>
        <pc:spChg chg="mod">
          <ac:chgData name="岡田 陸" userId="e4191a97c80654fe" providerId="LiveId" clId="{286451E8-D357-4F69-8389-617FCBC82AC0}" dt="2023-01-08T06:30:12.185" v="445"/>
          <ac:spMkLst>
            <pc:docMk/>
            <pc:sldMk cId="2662969739" sldId="264"/>
            <ac:spMk id="2" creationId="{EEB94895-52D0-01EB-80FA-9EC0393BC7DB}"/>
          </ac:spMkLst>
        </pc:spChg>
        <pc:spChg chg="mod">
          <ac:chgData name="岡田 陸" userId="e4191a97c80654fe" providerId="LiveId" clId="{286451E8-D357-4F69-8389-617FCBC82AC0}" dt="2023-01-08T06:30:12.185" v="445"/>
          <ac:spMkLst>
            <pc:docMk/>
            <pc:sldMk cId="2662969739" sldId="264"/>
            <ac:spMk id="3" creationId="{4224E397-02A7-66EC-EFEC-32E59FDCA570}"/>
          </ac:spMkLst>
        </pc:spChg>
      </pc:sldChg>
      <pc:sldChg chg="addSp delSp modSp new del mod modNotesTx">
        <pc:chgData name="岡田 陸" userId="e4191a97c80654fe" providerId="LiveId" clId="{286451E8-D357-4F69-8389-617FCBC82AC0}" dt="2023-01-11T14:22:46.302" v="1080" actId="47"/>
        <pc:sldMkLst>
          <pc:docMk/>
          <pc:sldMk cId="2189829719" sldId="265"/>
        </pc:sldMkLst>
        <pc:spChg chg="mod">
          <ac:chgData name="岡田 陸" userId="e4191a97c80654fe" providerId="LiveId" clId="{286451E8-D357-4F69-8389-617FCBC82AC0}" dt="2023-01-08T06:30:21.659" v="447"/>
          <ac:spMkLst>
            <pc:docMk/>
            <pc:sldMk cId="2189829719" sldId="265"/>
            <ac:spMk id="2" creationId="{349086C3-AAB3-F07C-94F6-7BB03453CADE}"/>
          </ac:spMkLst>
        </pc:spChg>
        <pc:spChg chg="mod">
          <ac:chgData name="岡田 陸" userId="e4191a97c80654fe" providerId="LiveId" clId="{286451E8-D357-4F69-8389-617FCBC82AC0}" dt="2023-01-08T06:32:47.280" v="514" actId="1076"/>
          <ac:spMkLst>
            <pc:docMk/>
            <pc:sldMk cId="2189829719" sldId="265"/>
            <ac:spMk id="3" creationId="{ADCD3269-0400-A427-9DE7-5CE18DB14BD5}"/>
          </ac:spMkLst>
        </pc:spChg>
        <pc:spChg chg="add del mod">
          <ac:chgData name="岡田 陸" userId="e4191a97c80654fe" providerId="LiveId" clId="{286451E8-D357-4F69-8389-617FCBC82AC0}" dt="2023-01-08T06:30:34.549" v="452" actId="22"/>
          <ac:spMkLst>
            <pc:docMk/>
            <pc:sldMk cId="2189829719" sldId="265"/>
            <ac:spMk id="5" creationId="{7DBB5813-3C0C-962F-0A0D-A04E2B3B7EC1}"/>
          </ac:spMkLst>
        </pc:spChg>
        <pc:graphicFrameChg chg="add del mod modGraphic">
          <ac:chgData name="岡田 陸" userId="e4191a97c80654fe" providerId="LiveId" clId="{286451E8-D357-4F69-8389-617FCBC82AC0}" dt="2023-01-08T06:32:56.334" v="516" actId="478"/>
          <ac:graphicFrameMkLst>
            <pc:docMk/>
            <pc:sldMk cId="2189829719" sldId="265"/>
            <ac:graphicFrameMk id="6" creationId="{1166CD41-2B64-BFAA-02A2-16CE7A6A24F5}"/>
          </ac:graphicFrameMkLst>
        </pc:graphicFrameChg>
        <pc:graphicFrameChg chg="add mod modGraphic">
          <ac:chgData name="岡田 陸" userId="e4191a97c80654fe" providerId="LiveId" clId="{286451E8-D357-4F69-8389-617FCBC82AC0}" dt="2023-01-08T06:32:52.265" v="515" actId="14100"/>
          <ac:graphicFrameMkLst>
            <pc:docMk/>
            <pc:sldMk cId="2189829719" sldId="265"/>
            <ac:graphicFrameMk id="7" creationId="{E9BE707E-9947-1210-149D-E021405713FB}"/>
          </ac:graphicFrameMkLst>
        </pc:graphicFrameChg>
        <pc:picChg chg="add mod">
          <ac:chgData name="岡田 陸" userId="e4191a97c80654fe" providerId="LiveId" clId="{286451E8-D357-4F69-8389-617FCBC82AC0}" dt="2023-01-08T06:32:02.133" v="486" actId="1076"/>
          <ac:picMkLst>
            <pc:docMk/>
            <pc:sldMk cId="2189829719" sldId="265"/>
            <ac:picMk id="8" creationId="{9B12C59C-B8CE-1F7D-6669-65D4D95F860E}"/>
          </ac:picMkLst>
        </pc:picChg>
      </pc:sldChg>
      <pc:sldChg chg="modSp add del">
        <pc:chgData name="岡田 陸" userId="e4191a97c80654fe" providerId="LiveId" clId="{286451E8-D357-4F69-8389-617FCBC82AC0}" dt="2023-01-17T14:27:28.356" v="1238" actId="47"/>
        <pc:sldMkLst>
          <pc:docMk/>
          <pc:sldMk cId="3435793947" sldId="265"/>
        </pc:sldMkLst>
        <pc:spChg chg="mod">
          <ac:chgData name="岡田 陸" userId="e4191a97c80654fe" providerId="LiveId" clId="{286451E8-D357-4F69-8389-617FCBC82AC0}" dt="2023-01-17T14:21:39.436" v="1139"/>
          <ac:spMkLst>
            <pc:docMk/>
            <pc:sldMk cId="3435793947" sldId="265"/>
            <ac:spMk id="2" creationId="{F4797014-8E7D-8D5A-4ACC-38AA6464F450}"/>
          </ac:spMkLst>
        </pc:spChg>
        <pc:spChg chg="mod">
          <ac:chgData name="岡田 陸" userId="e4191a97c80654fe" providerId="LiveId" clId="{286451E8-D357-4F69-8389-617FCBC82AC0}" dt="2023-01-17T14:21:39.436" v="1139"/>
          <ac:spMkLst>
            <pc:docMk/>
            <pc:sldMk cId="3435793947" sldId="265"/>
            <ac:spMk id="3" creationId="{8569966C-DD1B-D9BD-955F-5EE262D40FE3}"/>
          </ac:spMkLst>
        </pc:spChg>
      </pc:sldChg>
      <pc:sldChg chg="modSp add del mod">
        <pc:chgData name="岡田 陸" userId="e4191a97c80654fe" providerId="LiveId" clId="{286451E8-D357-4F69-8389-617FCBC82AC0}" dt="2023-01-17T14:19:03.946" v="1098" actId="47"/>
        <pc:sldMkLst>
          <pc:docMk/>
          <pc:sldMk cId="3318475643" sldId="266"/>
        </pc:sldMkLst>
        <pc:spChg chg="mod">
          <ac:chgData name="岡田 陸" userId="e4191a97c80654fe" providerId="LiveId" clId="{286451E8-D357-4F69-8389-617FCBC82AC0}" dt="2023-01-11T14:06:31.117" v="1073" actId="27636"/>
          <ac:spMkLst>
            <pc:docMk/>
            <pc:sldMk cId="3318475643" sldId="266"/>
            <ac:spMk id="3" creationId="{DA4D6CB4-055E-5FD6-86B9-501900CDD8A3}"/>
          </ac:spMkLst>
        </pc:spChg>
      </pc:sldChg>
      <pc:sldChg chg="add del">
        <pc:chgData name="岡田 陸" userId="e4191a97c80654fe" providerId="LiveId" clId="{286451E8-D357-4F69-8389-617FCBC82AC0}" dt="2023-01-17T14:19:21.847" v="1112" actId="47"/>
        <pc:sldMkLst>
          <pc:docMk/>
          <pc:sldMk cId="1189662137" sldId="269"/>
        </pc:sldMkLst>
      </pc:sldChg>
      <pc:sldChg chg="add del">
        <pc:chgData name="岡田 陸" userId="e4191a97c80654fe" providerId="LiveId" clId="{286451E8-D357-4F69-8389-617FCBC82AC0}" dt="2023-01-11T14:51:46.779" v="1092" actId="47"/>
        <pc:sldMkLst>
          <pc:docMk/>
          <pc:sldMk cId="3451995733" sldId="270"/>
        </pc:sldMkLst>
      </pc:sldChg>
      <pc:sldChg chg="add del">
        <pc:chgData name="岡田 陸" userId="e4191a97c80654fe" providerId="LiveId" clId="{286451E8-D357-4F69-8389-617FCBC82AC0}" dt="2023-01-11T14:51:29.895" v="1089" actId="47"/>
        <pc:sldMkLst>
          <pc:docMk/>
          <pc:sldMk cId="432976872" sldId="271"/>
        </pc:sldMkLst>
      </pc:sldChg>
      <pc:sldChg chg="add del">
        <pc:chgData name="岡田 陸" userId="e4191a97c80654fe" providerId="LiveId" clId="{286451E8-D357-4F69-8389-617FCBC82AC0}" dt="2023-01-11T14:51:55.492" v="1094" actId="47"/>
        <pc:sldMkLst>
          <pc:docMk/>
          <pc:sldMk cId="3179992808" sldId="272"/>
        </pc:sldMkLst>
      </pc:sldChg>
      <pc:sldChg chg="add del">
        <pc:chgData name="岡田 陸" userId="e4191a97c80654fe" providerId="LiveId" clId="{286451E8-D357-4F69-8389-617FCBC82AC0}" dt="2023-01-17T14:19:07.092" v="1108" actId="47"/>
        <pc:sldMkLst>
          <pc:docMk/>
          <pc:sldMk cId="2965730833" sldId="273"/>
        </pc:sldMkLst>
      </pc:sldChg>
      <pc:sldChg chg="modSp add del mod">
        <pc:chgData name="岡田 陸" userId="e4191a97c80654fe" providerId="LiveId" clId="{286451E8-D357-4F69-8389-617FCBC82AC0}" dt="2023-01-17T14:19:04.551" v="1101" actId="47"/>
        <pc:sldMkLst>
          <pc:docMk/>
          <pc:sldMk cId="217655156" sldId="274"/>
        </pc:sldMkLst>
        <pc:spChg chg="mod">
          <ac:chgData name="岡田 陸" userId="e4191a97c80654fe" providerId="LiveId" clId="{286451E8-D357-4F69-8389-617FCBC82AC0}" dt="2023-01-11T14:06:31.171" v="1075" actId="27636"/>
          <ac:spMkLst>
            <pc:docMk/>
            <pc:sldMk cId="217655156" sldId="274"/>
            <ac:spMk id="17" creationId="{DAF1342F-FF27-1C20-6499-D3DA27E8E02D}"/>
          </ac:spMkLst>
        </pc:spChg>
      </pc:sldChg>
      <pc:sldChg chg="add del">
        <pc:chgData name="岡田 陸" userId="e4191a97c80654fe" providerId="LiveId" clId="{286451E8-D357-4F69-8389-617FCBC82AC0}" dt="2023-01-17T14:19:06.159" v="1107" actId="47"/>
        <pc:sldMkLst>
          <pc:docMk/>
          <pc:sldMk cId="2761532261" sldId="276"/>
        </pc:sldMkLst>
      </pc:sldChg>
      <pc:sldChg chg="add del">
        <pc:chgData name="岡田 陸" userId="e4191a97c80654fe" providerId="LiveId" clId="{286451E8-D357-4F69-8389-617FCBC82AC0}" dt="2023-01-17T14:19:04.954" v="1104" actId="47"/>
        <pc:sldMkLst>
          <pc:docMk/>
          <pc:sldMk cId="3091599679" sldId="277"/>
        </pc:sldMkLst>
      </pc:sldChg>
      <pc:sldChg chg="add del">
        <pc:chgData name="岡田 陸" userId="e4191a97c80654fe" providerId="LiveId" clId="{286451E8-D357-4F69-8389-617FCBC82AC0}" dt="2023-01-17T14:19:05.649" v="1105" actId="47"/>
        <pc:sldMkLst>
          <pc:docMk/>
          <pc:sldMk cId="1200102073" sldId="278"/>
        </pc:sldMkLst>
      </pc:sldChg>
      <pc:sldChg chg="add del">
        <pc:chgData name="岡田 陸" userId="e4191a97c80654fe" providerId="LiveId" clId="{286451E8-D357-4F69-8389-617FCBC82AC0}" dt="2023-01-17T14:19:05.835" v="1106" actId="47"/>
        <pc:sldMkLst>
          <pc:docMk/>
          <pc:sldMk cId="1518911553" sldId="279"/>
        </pc:sldMkLst>
      </pc:sldChg>
      <pc:sldChg chg="modSp add del mod modShow">
        <pc:chgData name="岡田 陸" userId="e4191a97c80654fe" providerId="LiveId" clId="{286451E8-D357-4F69-8389-617FCBC82AC0}" dt="2023-01-17T14:35:52.978" v="1459" actId="47"/>
        <pc:sldMkLst>
          <pc:docMk/>
          <pc:sldMk cId="2712496024" sldId="284"/>
        </pc:sldMkLst>
        <pc:spChg chg="mod">
          <ac:chgData name="岡田 陸" userId="e4191a97c80654fe" providerId="LiveId" clId="{286451E8-D357-4F69-8389-617FCBC82AC0}" dt="2023-01-17T14:21:39.520" v="1140" actId="27636"/>
          <ac:spMkLst>
            <pc:docMk/>
            <pc:sldMk cId="2712496024" sldId="284"/>
            <ac:spMk id="16" creationId="{B3CF6AAC-BD7A-6F56-6DFC-0770C07E05CF}"/>
          </ac:spMkLst>
        </pc:spChg>
        <pc:spChg chg="mod">
          <ac:chgData name="岡田 陸" userId="e4191a97c80654fe" providerId="LiveId" clId="{286451E8-D357-4F69-8389-617FCBC82AC0}" dt="2023-01-17T14:30:50.266" v="1299" actId="1076"/>
          <ac:spMkLst>
            <pc:docMk/>
            <pc:sldMk cId="2712496024" sldId="284"/>
            <ac:spMk id="63" creationId="{A4D4DFB7-0C45-3189-89B2-0CF015EB2781}"/>
          </ac:spMkLst>
        </pc:spChg>
      </pc:sldChg>
      <pc:sldChg chg="modSp add del mod">
        <pc:chgData name="岡田 陸" userId="e4191a97c80654fe" providerId="LiveId" clId="{286451E8-D357-4F69-8389-617FCBC82AC0}" dt="2023-01-17T14:51:43.456" v="1716" actId="47"/>
        <pc:sldMkLst>
          <pc:docMk/>
          <pc:sldMk cId="2434208216" sldId="286"/>
        </pc:sldMkLst>
        <pc:spChg chg="mod">
          <ac:chgData name="岡田 陸" userId="e4191a97c80654fe" providerId="LiveId" clId="{286451E8-D357-4F69-8389-617FCBC82AC0}" dt="2023-01-17T14:36:46.707" v="1466" actId="20577"/>
          <ac:spMkLst>
            <pc:docMk/>
            <pc:sldMk cId="2434208216" sldId="286"/>
            <ac:spMk id="2" creationId="{CF811076-9965-F550-9104-B56894CD5029}"/>
          </ac:spMkLst>
        </pc:spChg>
        <pc:spChg chg="mod">
          <ac:chgData name="岡田 陸" userId="e4191a97c80654fe" providerId="LiveId" clId="{286451E8-D357-4F69-8389-617FCBC82AC0}" dt="2023-01-17T14:44:29.441" v="1576" actId="20577"/>
          <ac:spMkLst>
            <pc:docMk/>
            <pc:sldMk cId="2434208216" sldId="286"/>
            <ac:spMk id="6" creationId="{98BD9CE6-7128-29D9-E6B8-AB02EF56AF67}"/>
          </ac:spMkLst>
        </pc:spChg>
      </pc:sldChg>
      <pc:sldChg chg="addSp delSp modSp add del mod modNotesTx">
        <pc:chgData name="岡田 陸" userId="e4191a97c80654fe" providerId="LiveId" clId="{286451E8-D357-4F69-8389-617FCBC82AC0}" dt="2023-01-17T15:24:42.265" v="2416" actId="47"/>
        <pc:sldMkLst>
          <pc:docMk/>
          <pc:sldMk cId="1718440361" sldId="287"/>
        </pc:sldMkLst>
        <pc:spChg chg="mod">
          <ac:chgData name="岡田 陸" userId="e4191a97c80654fe" providerId="LiveId" clId="{286451E8-D357-4F69-8389-617FCBC82AC0}" dt="2023-01-17T15:02:53.201" v="1968" actId="20577"/>
          <ac:spMkLst>
            <pc:docMk/>
            <pc:sldMk cId="1718440361" sldId="287"/>
            <ac:spMk id="2" creationId="{CF811076-9965-F550-9104-B56894CD5029}"/>
          </ac:spMkLst>
        </pc:spChg>
        <pc:spChg chg="del mod">
          <ac:chgData name="岡田 陸" userId="e4191a97c80654fe" providerId="LiveId" clId="{286451E8-D357-4F69-8389-617FCBC82AC0}" dt="2023-01-17T14:59:24.466" v="1893" actId="478"/>
          <ac:spMkLst>
            <pc:docMk/>
            <pc:sldMk cId="1718440361" sldId="287"/>
            <ac:spMk id="3" creationId="{10A1DCC6-F06B-23F1-5FDF-FD8CC9726670}"/>
          </ac:spMkLst>
        </pc:spChg>
        <pc:spChg chg="del">
          <ac:chgData name="岡田 陸" userId="e4191a97c80654fe" providerId="LiveId" clId="{286451E8-D357-4F69-8389-617FCBC82AC0}" dt="2023-01-17T14:52:29.515" v="1719" actId="478"/>
          <ac:spMkLst>
            <pc:docMk/>
            <pc:sldMk cId="1718440361" sldId="287"/>
            <ac:spMk id="4" creationId="{BE5B7E62-16B6-F114-4038-676E6F815024}"/>
          </ac:spMkLst>
        </pc:spChg>
        <pc:spChg chg="del mod">
          <ac:chgData name="岡田 陸" userId="e4191a97c80654fe" providerId="LiveId" clId="{286451E8-D357-4F69-8389-617FCBC82AC0}" dt="2023-01-17T14:52:23.789" v="1717" actId="478"/>
          <ac:spMkLst>
            <pc:docMk/>
            <pc:sldMk cId="1718440361" sldId="287"/>
            <ac:spMk id="5" creationId="{8922BD78-EE9C-0425-6261-418AB085BB2E}"/>
          </ac:spMkLst>
        </pc:spChg>
        <pc:spChg chg="del">
          <ac:chgData name="岡田 陸" userId="e4191a97c80654fe" providerId="LiveId" clId="{286451E8-D357-4F69-8389-617FCBC82AC0}" dt="2023-01-17T14:52:31.262" v="1720" actId="478"/>
          <ac:spMkLst>
            <pc:docMk/>
            <pc:sldMk cId="1718440361" sldId="287"/>
            <ac:spMk id="6" creationId="{548E38BF-5F77-4A9A-F613-C86368928EDB}"/>
          </ac:spMkLst>
        </pc:spChg>
        <pc:spChg chg="mod">
          <ac:chgData name="岡田 陸" userId="e4191a97c80654fe" providerId="LiveId" clId="{286451E8-D357-4F69-8389-617FCBC82AC0}" dt="2023-01-17T15:02:14.236" v="1949" actId="1036"/>
          <ac:spMkLst>
            <pc:docMk/>
            <pc:sldMk cId="1718440361" sldId="287"/>
            <ac:spMk id="7" creationId="{5CBCBE8C-4913-709D-1762-19EACCF0E899}"/>
          </ac:spMkLst>
        </pc:spChg>
        <pc:spChg chg="add del mod">
          <ac:chgData name="岡田 陸" userId="e4191a97c80654fe" providerId="LiveId" clId="{286451E8-D357-4F69-8389-617FCBC82AC0}" dt="2023-01-17T14:52:25.993" v="1718" actId="478"/>
          <ac:spMkLst>
            <pc:docMk/>
            <pc:sldMk cId="1718440361" sldId="287"/>
            <ac:spMk id="9" creationId="{FCAA0700-3B55-A1BA-B2D4-54873ACA702E}"/>
          </ac:spMkLst>
        </pc:spChg>
        <pc:spChg chg="add mod">
          <ac:chgData name="岡田 陸" userId="e4191a97c80654fe" providerId="LiveId" clId="{286451E8-D357-4F69-8389-617FCBC82AC0}" dt="2023-01-17T15:02:33.477" v="1964" actId="403"/>
          <ac:spMkLst>
            <pc:docMk/>
            <pc:sldMk cId="1718440361" sldId="287"/>
            <ac:spMk id="10" creationId="{4D6BDB6E-0A38-AB9A-D1C9-6FD60588AD1E}"/>
          </ac:spMkLst>
        </pc:spChg>
        <pc:spChg chg="add del mod">
          <ac:chgData name="岡田 陸" userId="e4191a97c80654fe" providerId="LiveId" clId="{286451E8-D357-4F69-8389-617FCBC82AC0}" dt="2023-01-17T14:59:41.789" v="1903"/>
          <ac:spMkLst>
            <pc:docMk/>
            <pc:sldMk cId="1718440361" sldId="287"/>
            <ac:spMk id="12" creationId="{0AC06235-2D6C-7628-43D6-B67E4E6DDC3F}"/>
          </ac:spMkLst>
        </pc:spChg>
        <pc:spChg chg="mod">
          <ac:chgData name="岡田 陸" userId="e4191a97c80654fe" providerId="LiveId" clId="{286451E8-D357-4F69-8389-617FCBC82AC0}" dt="2023-01-17T14:57:59.632" v="1867" actId="1076"/>
          <ac:spMkLst>
            <pc:docMk/>
            <pc:sldMk cId="1718440361" sldId="287"/>
            <ac:spMk id="14" creationId="{D9824A5D-5E0E-3281-CFE5-3254F815D680}"/>
          </ac:spMkLst>
        </pc:spChg>
        <pc:spChg chg="add del mod">
          <ac:chgData name="岡田 陸" userId="e4191a97c80654fe" providerId="LiveId" clId="{286451E8-D357-4F69-8389-617FCBC82AC0}" dt="2023-01-17T14:59:41.789" v="1903"/>
          <ac:spMkLst>
            <pc:docMk/>
            <pc:sldMk cId="1718440361" sldId="287"/>
            <ac:spMk id="15" creationId="{D54167C9-5E42-A101-BA26-E30DE9668D92}"/>
          </ac:spMkLst>
        </pc:spChg>
        <pc:spChg chg="mod">
          <ac:chgData name="岡田 陸" userId="e4191a97c80654fe" providerId="LiveId" clId="{286451E8-D357-4F69-8389-617FCBC82AC0}" dt="2023-01-17T14:58:08.963" v="1870" actId="14100"/>
          <ac:spMkLst>
            <pc:docMk/>
            <pc:sldMk cId="1718440361" sldId="287"/>
            <ac:spMk id="16" creationId="{2CFB0302-1D83-A474-6FFA-7A11392595E6}"/>
          </ac:spMkLst>
        </pc:spChg>
        <pc:spChg chg="mod">
          <ac:chgData name="岡田 陸" userId="e4191a97c80654fe" providerId="LiveId" clId="{286451E8-D357-4F69-8389-617FCBC82AC0}" dt="2023-01-17T14:58:28.039" v="1877" actId="1076"/>
          <ac:spMkLst>
            <pc:docMk/>
            <pc:sldMk cId="1718440361" sldId="287"/>
            <ac:spMk id="17" creationId="{68155530-F0F5-1208-F569-2D1E28416EF2}"/>
          </ac:spMkLst>
        </pc:spChg>
        <pc:spChg chg="add del mod">
          <ac:chgData name="岡田 陸" userId="e4191a97c80654fe" providerId="LiveId" clId="{286451E8-D357-4F69-8389-617FCBC82AC0}" dt="2023-01-17T14:59:41.789" v="1903"/>
          <ac:spMkLst>
            <pc:docMk/>
            <pc:sldMk cId="1718440361" sldId="287"/>
            <ac:spMk id="18" creationId="{870F1903-963E-501F-CF2B-3D91825AA82E}"/>
          </ac:spMkLst>
        </pc:spChg>
        <pc:spChg chg="add del mod">
          <ac:chgData name="岡田 陸" userId="e4191a97c80654fe" providerId="LiveId" clId="{286451E8-D357-4F69-8389-617FCBC82AC0}" dt="2023-01-17T14:59:41.789" v="1903"/>
          <ac:spMkLst>
            <pc:docMk/>
            <pc:sldMk cId="1718440361" sldId="287"/>
            <ac:spMk id="19" creationId="{D08E4862-27A9-5392-0409-EB01DB1EE126}"/>
          </ac:spMkLst>
        </pc:spChg>
        <pc:spChg chg="mod">
          <ac:chgData name="岡田 陸" userId="e4191a97c80654fe" providerId="LiveId" clId="{286451E8-D357-4F69-8389-617FCBC82AC0}" dt="2023-01-17T14:57:23.223" v="1852" actId="14100"/>
          <ac:spMkLst>
            <pc:docMk/>
            <pc:sldMk cId="1718440361" sldId="287"/>
            <ac:spMk id="22" creationId="{4290398D-D687-887D-9369-177D874E5480}"/>
          </ac:spMkLst>
        </pc:spChg>
        <pc:spChg chg="mod">
          <ac:chgData name="岡田 陸" userId="e4191a97c80654fe" providerId="LiveId" clId="{286451E8-D357-4F69-8389-617FCBC82AC0}" dt="2023-01-17T14:57:33.941" v="1858" actId="1076"/>
          <ac:spMkLst>
            <pc:docMk/>
            <pc:sldMk cId="1718440361" sldId="287"/>
            <ac:spMk id="23" creationId="{3B539F6C-660D-E6A6-58C0-CC440879B6DB}"/>
          </ac:spMkLst>
        </pc:spChg>
        <pc:spChg chg="mod">
          <ac:chgData name="岡田 陸" userId="e4191a97c80654fe" providerId="LiveId" clId="{286451E8-D357-4F69-8389-617FCBC82AC0}" dt="2023-01-17T14:57:41.097" v="1862" actId="1076"/>
          <ac:spMkLst>
            <pc:docMk/>
            <pc:sldMk cId="1718440361" sldId="287"/>
            <ac:spMk id="24" creationId="{CB829076-E8E8-DF4E-9E6F-E509712C9009}"/>
          </ac:spMkLst>
        </pc:spChg>
        <pc:spChg chg="add mod">
          <ac:chgData name="岡田 陸" userId="e4191a97c80654fe" providerId="LiveId" clId="{286451E8-D357-4F69-8389-617FCBC82AC0}" dt="2023-01-17T15:00:04.276" v="1910" actId="1076"/>
          <ac:spMkLst>
            <pc:docMk/>
            <pc:sldMk cId="1718440361" sldId="287"/>
            <ac:spMk id="25" creationId="{E5B2B763-D95E-23F9-05DB-D06FD81A3F19}"/>
          </ac:spMkLst>
        </pc:spChg>
        <pc:spChg chg="add mod">
          <ac:chgData name="岡田 陸" userId="e4191a97c80654fe" providerId="LiveId" clId="{286451E8-D357-4F69-8389-617FCBC82AC0}" dt="2023-01-17T14:59:53.117" v="1906" actId="14100"/>
          <ac:spMkLst>
            <pc:docMk/>
            <pc:sldMk cId="1718440361" sldId="287"/>
            <ac:spMk id="26" creationId="{AB45ACC2-CC8F-5B62-A5E2-8E803EB28B7A}"/>
          </ac:spMkLst>
        </pc:spChg>
        <pc:spChg chg="add mod">
          <ac:chgData name="岡田 陸" userId="e4191a97c80654fe" providerId="LiveId" clId="{286451E8-D357-4F69-8389-617FCBC82AC0}" dt="2023-01-17T14:59:53.117" v="1906" actId="14100"/>
          <ac:spMkLst>
            <pc:docMk/>
            <pc:sldMk cId="1718440361" sldId="287"/>
            <ac:spMk id="27" creationId="{FB2C9A33-8041-B379-8615-74C03C22C61F}"/>
          </ac:spMkLst>
        </pc:spChg>
        <pc:spChg chg="add mod">
          <ac:chgData name="岡田 陸" userId="e4191a97c80654fe" providerId="LiveId" clId="{286451E8-D357-4F69-8389-617FCBC82AC0}" dt="2023-01-17T14:59:59.336" v="1908" actId="14100"/>
          <ac:spMkLst>
            <pc:docMk/>
            <pc:sldMk cId="1718440361" sldId="287"/>
            <ac:spMk id="28" creationId="{76AC5F32-F133-3D49-7C76-4BF21465EFDF}"/>
          </ac:spMkLst>
        </pc:spChg>
        <pc:spChg chg="add mod">
          <ac:chgData name="岡田 陸" userId="e4191a97c80654fe" providerId="LiveId" clId="{286451E8-D357-4F69-8389-617FCBC82AC0}" dt="2023-01-17T15:02:21.598" v="1963" actId="1037"/>
          <ac:spMkLst>
            <pc:docMk/>
            <pc:sldMk cId="1718440361" sldId="287"/>
            <ac:spMk id="29" creationId="{AED97C7F-C7FB-024B-2423-84180243FD21}"/>
          </ac:spMkLst>
        </pc:spChg>
        <pc:graphicFrameChg chg="add mod ord modGraphic">
          <ac:chgData name="岡田 陸" userId="e4191a97c80654fe" providerId="LiveId" clId="{286451E8-D357-4F69-8389-617FCBC82AC0}" dt="2023-01-17T15:02:21.598" v="1963" actId="1037"/>
          <ac:graphicFrameMkLst>
            <pc:docMk/>
            <pc:sldMk cId="1718440361" sldId="287"/>
            <ac:graphicFrameMk id="11" creationId="{808C55F8-1FBF-08A4-3050-80785E0C998A}"/>
          </ac:graphicFrameMkLst>
        </pc:graphicFrameChg>
        <pc:picChg chg="mod">
          <ac:chgData name="岡田 陸" userId="e4191a97c80654fe" providerId="LiveId" clId="{286451E8-D357-4F69-8389-617FCBC82AC0}" dt="2023-01-17T14:56:24.786" v="1848" actId="1076"/>
          <ac:picMkLst>
            <pc:docMk/>
            <pc:sldMk cId="1718440361" sldId="287"/>
            <ac:picMk id="13" creationId="{72869EB5-F31F-E0C2-6471-61E865B6A120}"/>
          </ac:picMkLst>
        </pc:picChg>
        <pc:picChg chg="add mod">
          <ac:chgData name="岡田 陸" userId="e4191a97c80654fe" providerId="LiveId" clId="{286451E8-D357-4F69-8389-617FCBC82AC0}" dt="2023-01-17T14:59:57.192" v="1907" actId="1076"/>
          <ac:picMkLst>
            <pc:docMk/>
            <pc:sldMk cId="1718440361" sldId="287"/>
            <ac:picMk id="20" creationId="{09451198-5B35-D7EC-C2C7-037E879D58BD}"/>
          </ac:picMkLst>
        </pc:picChg>
        <pc:picChg chg="mod modCrop">
          <ac:chgData name="岡田 陸" userId="e4191a97c80654fe" providerId="LiveId" clId="{286451E8-D357-4F69-8389-617FCBC82AC0}" dt="2023-01-17T14:56:42.590" v="1850" actId="732"/>
          <ac:picMkLst>
            <pc:docMk/>
            <pc:sldMk cId="1718440361" sldId="287"/>
            <ac:picMk id="21" creationId="{863E64F8-13D3-CEAB-C270-DC0F8CE6A407}"/>
          </ac:picMkLst>
        </pc:picChg>
      </pc:sldChg>
      <pc:sldChg chg="add del">
        <pc:chgData name="岡田 陸" userId="e4191a97c80654fe" providerId="LiveId" clId="{286451E8-D357-4F69-8389-617FCBC82AC0}" dt="2023-01-17T14:21:02.183" v="1127" actId="47"/>
        <pc:sldMkLst>
          <pc:docMk/>
          <pc:sldMk cId="3882851484" sldId="288"/>
        </pc:sldMkLst>
      </pc:sldChg>
      <pc:sldChg chg="modSp add del mod">
        <pc:chgData name="岡田 陸" userId="e4191a97c80654fe" providerId="LiveId" clId="{286451E8-D357-4F69-8389-617FCBC82AC0}" dt="2023-01-17T15:02:47.872" v="1965" actId="47"/>
        <pc:sldMkLst>
          <pc:docMk/>
          <pc:sldMk cId="3668309397" sldId="289"/>
        </pc:sldMkLst>
        <pc:spChg chg="mod">
          <ac:chgData name="岡田 陸" userId="e4191a97c80654fe" providerId="LiveId" clId="{286451E8-D357-4F69-8389-617FCBC82AC0}" dt="2023-01-17T15:01:28.819" v="1925" actId="1076"/>
          <ac:spMkLst>
            <pc:docMk/>
            <pc:sldMk cId="3668309397" sldId="289"/>
            <ac:spMk id="14" creationId="{8337A944-C3EB-FD1C-DC84-F66128745B81}"/>
          </ac:spMkLst>
        </pc:spChg>
      </pc:sldChg>
      <pc:sldChg chg="add del mod modShow">
        <pc:chgData name="岡田 陸" userId="e4191a97c80654fe" providerId="LiveId" clId="{286451E8-D357-4F69-8389-617FCBC82AC0}" dt="2023-01-18T05:08:35.705" v="2606" actId="2696"/>
        <pc:sldMkLst>
          <pc:docMk/>
          <pc:sldMk cId="1411841877" sldId="292"/>
        </pc:sldMkLst>
      </pc:sldChg>
      <pc:sldChg chg="add del">
        <pc:chgData name="岡田 陸" userId="e4191a97c80654fe" providerId="LiveId" clId="{286451E8-D357-4F69-8389-617FCBC82AC0}" dt="2023-01-17T14:22:41.145" v="1142" actId="47"/>
        <pc:sldMkLst>
          <pc:docMk/>
          <pc:sldMk cId="1799943416" sldId="293"/>
        </pc:sldMkLst>
      </pc:sldChg>
      <pc:sldChg chg="addSp delSp modSp add del mod modShow modNotesTx">
        <pc:chgData name="岡田 陸" userId="e4191a97c80654fe" providerId="LiveId" clId="{286451E8-D357-4F69-8389-617FCBC82AC0}" dt="2023-01-23T04:56:30.701" v="2610" actId="729"/>
        <pc:sldMkLst>
          <pc:docMk/>
          <pc:sldMk cId="4196173164" sldId="294"/>
        </pc:sldMkLst>
        <pc:spChg chg="add mod">
          <ac:chgData name="岡田 陸" userId="e4191a97c80654fe" providerId="LiveId" clId="{286451E8-D357-4F69-8389-617FCBC82AC0}" dt="2023-01-17T15:32:56.536" v="2440" actId="14100"/>
          <ac:spMkLst>
            <pc:docMk/>
            <pc:sldMk cId="4196173164" sldId="294"/>
            <ac:spMk id="3" creationId="{73CD6D0A-E64C-B4A6-DF30-8A7164889452}"/>
          </ac:spMkLst>
        </pc:spChg>
        <pc:spChg chg="add del mod">
          <ac:chgData name="岡田 陸" userId="e4191a97c80654fe" providerId="LiveId" clId="{286451E8-D357-4F69-8389-617FCBC82AC0}" dt="2023-01-17T15:33:24.425" v="2448" actId="478"/>
          <ac:spMkLst>
            <pc:docMk/>
            <pc:sldMk cId="4196173164" sldId="294"/>
            <ac:spMk id="4" creationId="{D1AA0B0E-6DE6-3952-8E9D-079D5AD8D32A}"/>
          </ac:spMkLst>
        </pc:spChg>
        <pc:spChg chg="add mod">
          <ac:chgData name="岡田 陸" userId="e4191a97c80654fe" providerId="LiveId" clId="{286451E8-D357-4F69-8389-617FCBC82AC0}" dt="2023-01-17T15:33:39.275" v="2454" actId="14100"/>
          <ac:spMkLst>
            <pc:docMk/>
            <pc:sldMk cId="4196173164" sldId="294"/>
            <ac:spMk id="5" creationId="{FAECB403-70C4-52C5-D452-1B51D8582A91}"/>
          </ac:spMkLst>
        </pc:spChg>
        <pc:spChg chg="add mod">
          <ac:chgData name="岡田 陸" userId="e4191a97c80654fe" providerId="LiveId" clId="{286451E8-D357-4F69-8389-617FCBC82AC0}" dt="2023-01-17T15:33:46.591" v="2457" actId="14100"/>
          <ac:spMkLst>
            <pc:docMk/>
            <pc:sldMk cId="4196173164" sldId="294"/>
            <ac:spMk id="6" creationId="{08BDA52F-F3B2-CD07-02EB-F652C60D0B33}"/>
          </ac:spMkLst>
        </pc:spChg>
        <pc:spChg chg="add mod">
          <ac:chgData name="岡田 陸" userId="e4191a97c80654fe" providerId="LiveId" clId="{286451E8-D357-4F69-8389-617FCBC82AC0}" dt="2023-01-17T15:33:55.887" v="2461" actId="14100"/>
          <ac:spMkLst>
            <pc:docMk/>
            <pc:sldMk cId="4196173164" sldId="294"/>
            <ac:spMk id="7" creationId="{3635FFA0-6B4F-5EAF-AA46-02DB4D4FC82D}"/>
          </ac:spMkLst>
        </pc:spChg>
        <pc:spChg chg="mod">
          <ac:chgData name="岡田 陸" userId="e4191a97c80654fe" providerId="LiveId" clId="{286451E8-D357-4F69-8389-617FCBC82AC0}" dt="2023-01-18T04:13:56.980" v="2531" actId="20577"/>
          <ac:spMkLst>
            <pc:docMk/>
            <pc:sldMk cId="4196173164" sldId="294"/>
            <ac:spMk id="14" creationId="{A1A4FF22-E9D7-327A-C72B-9CAE3D2C9E91}"/>
          </ac:spMkLst>
        </pc:spChg>
        <pc:spChg chg="add del mod">
          <ac:chgData name="岡田 陸" userId="e4191a97c80654fe" providerId="LiveId" clId="{286451E8-D357-4F69-8389-617FCBC82AC0}" dt="2023-01-17T15:35:19.729" v="2496" actId="1035"/>
          <ac:spMkLst>
            <pc:docMk/>
            <pc:sldMk cId="4196173164" sldId="294"/>
            <ac:spMk id="19" creationId="{7C6C6A9D-4BB9-E41A-F561-0DFC108DE994}"/>
          </ac:spMkLst>
        </pc:spChg>
        <pc:spChg chg="mod">
          <ac:chgData name="岡田 陸" userId="e4191a97c80654fe" providerId="LiveId" clId="{286451E8-D357-4F69-8389-617FCBC82AC0}" dt="2023-01-17T15:26:50.812" v="2432" actId="1076"/>
          <ac:spMkLst>
            <pc:docMk/>
            <pc:sldMk cId="4196173164" sldId="294"/>
            <ac:spMk id="37" creationId="{F986CC8F-04C5-2BA3-6ED1-D3E3EDE3B609}"/>
          </ac:spMkLst>
        </pc:spChg>
        <pc:spChg chg="mod">
          <ac:chgData name="岡田 陸" userId="e4191a97c80654fe" providerId="LiveId" clId="{286451E8-D357-4F69-8389-617FCBC82AC0}" dt="2023-01-17T15:36:32.389" v="2528" actId="20577"/>
          <ac:spMkLst>
            <pc:docMk/>
            <pc:sldMk cId="4196173164" sldId="294"/>
            <ac:spMk id="43" creationId="{64A1AF7A-EB40-6950-2639-1A313F6EEE4D}"/>
          </ac:spMkLst>
        </pc:spChg>
      </pc:sldChg>
      <pc:sldChg chg="add del">
        <pc:chgData name="岡田 陸" userId="e4191a97c80654fe" providerId="LiveId" clId="{286451E8-D357-4F69-8389-617FCBC82AC0}" dt="2023-01-17T14:22:32.682" v="1141" actId="47"/>
        <pc:sldMkLst>
          <pc:docMk/>
          <pc:sldMk cId="2628136795" sldId="295"/>
        </pc:sldMkLst>
      </pc:sldChg>
      <pc:sldChg chg="add del">
        <pc:chgData name="岡田 陸" userId="e4191a97c80654fe" providerId="LiveId" clId="{286451E8-D357-4F69-8389-617FCBC82AC0}" dt="2023-01-17T14:21:03.341" v="1130" actId="47"/>
        <pc:sldMkLst>
          <pc:docMk/>
          <pc:sldMk cId="2314180867" sldId="296"/>
        </pc:sldMkLst>
      </pc:sldChg>
      <pc:sldChg chg="add del">
        <pc:chgData name="岡田 陸" userId="e4191a97c80654fe" providerId="LiveId" clId="{286451E8-D357-4F69-8389-617FCBC82AC0}" dt="2023-01-17T14:21:19.763" v="1133" actId="47"/>
        <pc:sldMkLst>
          <pc:docMk/>
          <pc:sldMk cId="1491393656" sldId="297"/>
        </pc:sldMkLst>
      </pc:sldChg>
      <pc:sldChg chg="add del">
        <pc:chgData name="岡田 陸" userId="e4191a97c80654fe" providerId="LiveId" clId="{286451E8-D357-4F69-8389-617FCBC82AC0}" dt="2023-01-17T15:25:52.991" v="2417" actId="47"/>
        <pc:sldMkLst>
          <pc:docMk/>
          <pc:sldMk cId="2568282499" sldId="298"/>
        </pc:sldMkLst>
      </pc:sldChg>
      <pc:sldChg chg="modSp add del mod">
        <pc:chgData name="岡田 陸" userId="e4191a97c80654fe" providerId="LiveId" clId="{286451E8-D357-4F69-8389-617FCBC82AC0}" dt="2023-01-17T14:21:02.246" v="1128" actId="47"/>
        <pc:sldMkLst>
          <pc:docMk/>
          <pc:sldMk cId="1681723661" sldId="299"/>
        </pc:sldMkLst>
        <pc:spChg chg="mod">
          <ac:chgData name="岡田 陸" userId="e4191a97c80654fe" providerId="LiveId" clId="{286451E8-D357-4F69-8389-617FCBC82AC0}" dt="2023-01-17T14:19:19.629" v="1111" actId="27636"/>
          <ac:spMkLst>
            <pc:docMk/>
            <pc:sldMk cId="1681723661" sldId="299"/>
            <ac:spMk id="2" creationId="{DA27CBF0-73EC-9316-0B0E-32A5ED65AD40}"/>
          </ac:spMkLst>
        </pc:spChg>
      </pc:sldChg>
      <pc:sldChg chg="add del">
        <pc:chgData name="岡田 陸" userId="e4191a97c80654fe" providerId="LiveId" clId="{286451E8-D357-4F69-8389-617FCBC82AC0}" dt="2023-01-17T14:21:02.845" v="1129" actId="47"/>
        <pc:sldMkLst>
          <pc:docMk/>
          <pc:sldMk cId="120699799" sldId="301"/>
        </pc:sldMkLst>
      </pc:sldChg>
      <pc:sldChg chg="delSp add del mod modShow">
        <pc:chgData name="岡田 陸" userId="e4191a97c80654fe" providerId="LiveId" clId="{286451E8-D357-4F69-8389-617FCBC82AC0}" dt="2023-01-18T05:08:37.807" v="2607" actId="2696"/>
        <pc:sldMkLst>
          <pc:docMk/>
          <pc:sldMk cId="2317790272" sldId="302"/>
        </pc:sldMkLst>
        <pc:spChg chg="del">
          <ac:chgData name="岡田 陸" userId="e4191a97c80654fe" providerId="LiveId" clId="{286451E8-D357-4F69-8389-617FCBC82AC0}" dt="2023-01-17T15:33:18.231" v="2447" actId="478"/>
          <ac:spMkLst>
            <pc:docMk/>
            <pc:sldMk cId="2317790272" sldId="302"/>
            <ac:spMk id="17" creationId="{03E0005D-4F1F-B51F-515E-30D9816ED8FE}"/>
          </ac:spMkLst>
        </pc:spChg>
      </pc:sldChg>
      <pc:sldChg chg="addSp delSp modSp add del mod modShow modNotesTx">
        <pc:chgData name="岡田 陸" userId="e4191a97c80654fe" providerId="LiveId" clId="{286451E8-D357-4F69-8389-617FCBC82AC0}" dt="2023-01-23T04:56:30.701" v="2610" actId="729"/>
        <pc:sldMkLst>
          <pc:docMk/>
          <pc:sldMk cId="1500660054" sldId="303"/>
        </pc:sldMkLst>
        <pc:spChg chg="mod">
          <ac:chgData name="岡田 陸" userId="e4191a97c80654fe" providerId="LiveId" clId="{286451E8-D357-4F69-8389-617FCBC82AC0}" dt="2023-01-17T14:26:15.776" v="1163" actId="20577"/>
          <ac:spMkLst>
            <pc:docMk/>
            <pc:sldMk cId="1500660054" sldId="303"/>
            <ac:spMk id="2" creationId="{CF811076-9965-F550-9104-B56894CD5029}"/>
          </ac:spMkLst>
        </pc:spChg>
        <pc:spChg chg="del mod">
          <ac:chgData name="岡田 陸" userId="e4191a97c80654fe" providerId="LiveId" clId="{286451E8-D357-4F69-8389-617FCBC82AC0}" dt="2023-01-17T14:26:05.375" v="1145" actId="478"/>
          <ac:spMkLst>
            <pc:docMk/>
            <pc:sldMk cId="1500660054" sldId="303"/>
            <ac:spMk id="3" creationId="{70633684-6BDC-EFB8-D732-BFFEC80CF1AC}"/>
          </ac:spMkLst>
        </pc:spChg>
        <pc:spChg chg="add del mod">
          <ac:chgData name="岡田 陸" userId="e4191a97c80654fe" providerId="LiveId" clId="{286451E8-D357-4F69-8389-617FCBC82AC0}" dt="2023-01-17T15:09:45.357" v="1982" actId="478"/>
          <ac:spMkLst>
            <pc:docMk/>
            <pc:sldMk cId="1500660054" sldId="303"/>
            <ac:spMk id="4" creationId="{3C778DA8-8262-F8D4-A8ED-59325E24BE8C}"/>
          </ac:spMkLst>
        </pc:spChg>
        <pc:spChg chg="add mod">
          <ac:chgData name="岡田 陸" userId="e4191a97c80654fe" providerId="LiveId" clId="{286451E8-D357-4F69-8389-617FCBC82AC0}" dt="2023-01-17T15:09:43.138" v="1980" actId="20577"/>
          <ac:spMkLst>
            <pc:docMk/>
            <pc:sldMk cId="1500660054" sldId="303"/>
            <ac:spMk id="5" creationId="{0FAC49BA-0B38-BF34-A352-D3DBDCCD367C}"/>
          </ac:spMkLst>
        </pc:spChg>
        <pc:spChg chg="mod">
          <ac:chgData name="岡田 陸" userId="e4191a97c80654fe" providerId="LiveId" clId="{286451E8-D357-4F69-8389-617FCBC82AC0}" dt="2023-01-17T15:11:55.478" v="2049" actId="1037"/>
          <ac:spMkLst>
            <pc:docMk/>
            <pc:sldMk cId="1500660054" sldId="303"/>
            <ac:spMk id="6" creationId="{61B49E01-9DBC-9B9D-5190-C55CC2F7FC47}"/>
          </ac:spMkLst>
        </pc:spChg>
        <pc:spChg chg="mod">
          <ac:chgData name="岡田 陸" userId="e4191a97c80654fe" providerId="LiveId" clId="{286451E8-D357-4F69-8389-617FCBC82AC0}" dt="2023-01-17T15:11:55.478" v="2049" actId="1037"/>
          <ac:spMkLst>
            <pc:docMk/>
            <pc:sldMk cId="1500660054" sldId="303"/>
            <ac:spMk id="8" creationId="{CB070197-9336-DC36-133F-DDE6BE24CBF0}"/>
          </ac:spMkLst>
        </pc:spChg>
        <pc:spChg chg="del">
          <ac:chgData name="岡田 陸" userId="e4191a97c80654fe" providerId="LiveId" clId="{286451E8-D357-4F69-8389-617FCBC82AC0}" dt="2023-01-17T14:26:08.636" v="1146" actId="478"/>
          <ac:spMkLst>
            <pc:docMk/>
            <pc:sldMk cId="1500660054" sldId="303"/>
            <ac:spMk id="10" creationId="{96960150-9541-34A3-4B1D-B959F1CAB83B}"/>
          </ac:spMkLst>
        </pc:spChg>
        <pc:spChg chg="mod">
          <ac:chgData name="岡田 陸" userId="e4191a97c80654fe" providerId="LiveId" clId="{286451E8-D357-4F69-8389-617FCBC82AC0}" dt="2023-01-17T14:30:06.081" v="1288" actId="1037"/>
          <ac:spMkLst>
            <pc:docMk/>
            <pc:sldMk cId="1500660054" sldId="303"/>
            <ac:spMk id="12" creationId="{DD8E6594-AFF2-53EF-FC83-275B3FC83E59}"/>
          </ac:spMkLst>
        </pc:spChg>
        <pc:spChg chg="mod">
          <ac:chgData name="岡田 陸" userId="e4191a97c80654fe" providerId="LiveId" clId="{286451E8-D357-4F69-8389-617FCBC82AC0}" dt="2023-01-17T14:28:58.616" v="1251" actId="14100"/>
          <ac:spMkLst>
            <pc:docMk/>
            <pc:sldMk cId="1500660054" sldId="303"/>
            <ac:spMk id="18" creationId="{D7A83A14-C3BD-C453-037B-8AF5EC70D2A4}"/>
          </ac:spMkLst>
        </pc:spChg>
        <pc:spChg chg="add del mod">
          <ac:chgData name="岡田 陸" userId="e4191a97c80654fe" providerId="LiveId" clId="{286451E8-D357-4F69-8389-617FCBC82AC0}" dt="2023-01-17T14:32:21.745" v="1405"/>
          <ac:spMkLst>
            <pc:docMk/>
            <pc:sldMk cId="1500660054" sldId="303"/>
            <ac:spMk id="19" creationId="{D1D888B5-48B6-C56A-C869-E9644E7C99AB}"/>
          </ac:spMkLst>
        </pc:spChg>
        <pc:spChg chg="add del mod">
          <ac:chgData name="岡田 陸" userId="e4191a97c80654fe" providerId="LiveId" clId="{286451E8-D357-4F69-8389-617FCBC82AC0}" dt="2023-01-17T14:32:21.745" v="1405"/>
          <ac:spMkLst>
            <pc:docMk/>
            <pc:sldMk cId="1500660054" sldId="303"/>
            <ac:spMk id="20" creationId="{17B9674B-966F-9564-FA95-0FFE1B00F2AF}"/>
          </ac:spMkLst>
        </pc:spChg>
        <pc:spChg chg="add del mod">
          <ac:chgData name="岡田 陸" userId="e4191a97c80654fe" providerId="LiveId" clId="{286451E8-D357-4F69-8389-617FCBC82AC0}" dt="2023-01-17T14:32:21.745" v="1405"/>
          <ac:spMkLst>
            <pc:docMk/>
            <pc:sldMk cId="1500660054" sldId="303"/>
            <ac:spMk id="21" creationId="{D24E0168-00E0-87E5-EA3C-C4E7FC36CF17}"/>
          </ac:spMkLst>
        </pc:spChg>
        <pc:spChg chg="add del mod">
          <ac:chgData name="岡田 陸" userId="e4191a97c80654fe" providerId="LiveId" clId="{286451E8-D357-4F69-8389-617FCBC82AC0}" dt="2023-01-17T14:32:21.745" v="1405"/>
          <ac:spMkLst>
            <pc:docMk/>
            <pc:sldMk cId="1500660054" sldId="303"/>
            <ac:spMk id="22" creationId="{73CC92C6-D804-11A4-0272-312AB8F8DF53}"/>
          </ac:spMkLst>
        </pc:spChg>
        <pc:spChg chg="add del mod">
          <ac:chgData name="岡田 陸" userId="e4191a97c80654fe" providerId="LiveId" clId="{286451E8-D357-4F69-8389-617FCBC82AC0}" dt="2023-01-17T14:32:21.745" v="1405"/>
          <ac:spMkLst>
            <pc:docMk/>
            <pc:sldMk cId="1500660054" sldId="303"/>
            <ac:spMk id="23" creationId="{86D03384-5127-83FD-E50F-D902CD5B4147}"/>
          </ac:spMkLst>
        </pc:spChg>
        <pc:spChg chg="mod">
          <ac:chgData name="岡田 陸" userId="e4191a97c80654fe" providerId="LiveId" clId="{286451E8-D357-4F69-8389-617FCBC82AC0}" dt="2023-01-17T15:11:55.478" v="2049" actId="1037"/>
          <ac:spMkLst>
            <pc:docMk/>
            <pc:sldMk cId="1500660054" sldId="303"/>
            <ac:spMk id="24" creationId="{FCD956B4-77FF-5553-C716-99BF4373712F}"/>
          </ac:spMkLst>
        </pc:spChg>
        <pc:spChg chg="add mod">
          <ac:chgData name="岡田 陸" userId="e4191a97c80654fe" providerId="LiveId" clId="{286451E8-D357-4F69-8389-617FCBC82AC0}" dt="2023-01-17T14:33:46.437" v="1439" actId="14100"/>
          <ac:spMkLst>
            <pc:docMk/>
            <pc:sldMk cId="1500660054" sldId="303"/>
            <ac:spMk id="35" creationId="{488904C9-2C95-B540-8716-188DB03ED498}"/>
          </ac:spMkLst>
        </pc:spChg>
        <pc:spChg chg="add mod">
          <ac:chgData name="岡田 陸" userId="e4191a97c80654fe" providerId="LiveId" clId="{286451E8-D357-4F69-8389-617FCBC82AC0}" dt="2023-01-17T15:11:08.804" v="2035" actId="1037"/>
          <ac:spMkLst>
            <pc:docMk/>
            <pc:sldMk cId="1500660054" sldId="303"/>
            <ac:spMk id="40" creationId="{D5C9BF47-8453-84F7-C0AB-B62B2A800B48}"/>
          </ac:spMkLst>
        </pc:spChg>
        <pc:spChg chg="add mod">
          <ac:chgData name="岡田 陸" userId="e4191a97c80654fe" providerId="LiveId" clId="{286451E8-D357-4F69-8389-617FCBC82AC0}" dt="2023-01-17T15:11:08.804" v="2035" actId="1037"/>
          <ac:spMkLst>
            <pc:docMk/>
            <pc:sldMk cId="1500660054" sldId="303"/>
            <ac:spMk id="41" creationId="{21C168E3-7A63-3F35-22C9-15C91D8AB2B7}"/>
          </ac:spMkLst>
        </pc:spChg>
        <pc:spChg chg="add mod">
          <ac:chgData name="岡田 陸" userId="e4191a97c80654fe" providerId="LiveId" clId="{286451E8-D357-4F69-8389-617FCBC82AC0}" dt="2023-01-17T15:11:08.804" v="2035" actId="1037"/>
          <ac:spMkLst>
            <pc:docMk/>
            <pc:sldMk cId="1500660054" sldId="303"/>
            <ac:spMk id="42" creationId="{0F1FAA63-5C86-8659-F8E9-BC333630B0BB}"/>
          </ac:spMkLst>
        </pc:spChg>
        <pc:spChg chg="add mod">
          <ac:chgData name="岡田 陸" userId="e4191a97c80654fe" providerId="LiveId" clId="{286451E8-D357-4F69-8389-617FCBC82AC0}" dt="2023-01-17T15:11:08.804" v="2035" actId="1037"/>
          <ac:spMkLst>
            <pc:docMk/>
            <pc:sldMk cId="1500660054" sldId="303"/>
            <ac:spMk id="43" creationId="{C3790FD1-C060-3BE6-C36C-A2CDA0161118}"/>
          </ac:spMkLst>
        </pc:spChg>
        <pc:spChg chg="add mod">
          <ac:chgData name="岡田 陸" userId="e4191a97c80654fe" providerId="LiveId" clId="{286451E8-D357-4F69-8389-617FCBC82AC0}" dt="2023-01-17T15:11:08.804" v="2035" actId="1037"/>
          <ac:spMkLst>
            <pc:docMk/>
            <pc:sldMk cId="1500660054" sldId="303"/>
            <ac:spMk id="44" creationId="{A4B2847B-6C01-2EE7-E0E8-A32E22C4A3FA}"/>
          </ac:spMkLst>
        </pc:spChg>
        <pc:spChg chg="add mod">
          <ac:chgData name="岡田 陸" userId="e4191a97c80654fe" providerId="LiveId" clId="{286451E8-D357-4F69-8389-617FCBC82AC0}" dt="2023-01-17T15:12:55.410" v="2129" actId="27636"/>
          <ac:spMkLst>
            <pc:docMk/>
            <pc:sldMk cId="1500660054" sldId="303"/>
            <ac:spMk id="47" creationId="{07952F00-2F08-5B77-5186-26CA4CA7F30A}"/>
          </ac:spMkLst>
        </pc:spChg>
        <pc:spChg chg="add mod">
          <ac:chgData name="岡田 陸" userId="e4191a97c80654fe" providerId="LiveId" clId="{286451E8-D357-4F69-8389-617FCBC82AC0}" dt="2023-01-17T15:12:41.770" v="2123" actId="1076"/>
          <ac:spMkLst>
            <pc:docMk/>
            <pc:sldMk cId="1500660054" sldId="303"/>
            <ac:spMk id="48" creationId="{FBD09B3F-F3DD-7A81-461B-61462DEAA1F6}"/>
          </ac:spMkLst>
        </pc:spChg>
        <pc:spChg chg="add mod">
          <ac:chgData name="岡田 陸" userId="e4191a97c80654fe" providerId="LiveId" clId="{286451E8-D357-4F69-8389-617FCBC82AC0}" dt="2023-01-17T15:14:04.800" v="2146" actId="1076"/>
          <ac:spMkLst>
            <pc:docMk/>
            <pc:sldMk cId="1500660054" sldId="303"/>
            <ac:spMk id="49" creationId="{0BA80AD0-C037-F2E3-0786-4DBC23AF561F}"/>
          </ac:spMkLst>
        </pc:spChg>
        <pc:spChg chg="add mod">
          <ac:chgData name="岡田 陸" userId="e4191a97c80654fe" providerId="LiveId" clId="{286451E8-D357-4F69-8389-617FCBC82AC0}" dt="2023-01-17T15:14:10.738" v="2149" actId="14100"/>
          <ac:spMkLst>
            <pc:docMk/>
            <pc:sldMk cId="1500660054" sldId="303"/>
            <ac:spMk id="50" creationId="{4C261BEA-00FF-690C-2774-0F25888EF767}"/>
          </ac:spMkLst>
        </pc:spChg>
        <pc:picChg chg="add del mod">
          <ac:chgData name="岡田 陸" userId="e4191a97c80654fe" providerId="LiveId" clId="{286451E8-D357-4F69-8389-617FCBC82AC0}" dt="2023-01-17T14:32:21.745" v="1405"/>
          <ac:picMkLst>
            <pc:docMk/>
            <pc:sldMk cId="1500660054" sldId="303"/>
            <ac:picMk id="11" creationId="{57CFD208-F72C-7BAF-A164-22CBD308A804}"/>
          </ac:picMkLst>
        </pc:picChg>
        <pc:picChg chg="del">
          <ac:chgData name="岡田 陸" userId="e4191a97c80654fe" providerId="LiveId" clId="{286451E8-D357-4F69-8389-617FCBC82AC0}" dt="2023-01-17T14:26:09.680" v="1147" actId="478"/>
          <ac:picMkLst>
            <pc:docMk/>
            <pc:sldMk cId="1500660054" sldId="303"/>
            <ac:picMk id="13" creationId="{AB648300-7191-19F6-85DA-0419DE5FF224}"/>
          </ac:picMkLst>
        </pc:picChg>
        <pc:picChg chg="mod">
          <ac:chgData name="岡田 陸" userId="e4191a97c80654fe" providerId="LiveId" clId="{286451E8-D357-4F69-8389-617FCBC82AC0}" dt="2023-01-17T15:11:55.478" v="2049" actId="1037"/>
          <ac:picMkLst>
            <pc:docMk/>
            <pc:sldMk cId="1500660054" sldId="303"/>
            <ac:picMk id="14" creationId="{8D0110AE-4308-890E-82F8-DA07C83AC2BB}"/>
          </ac:picMkLst>
        </pc:picChg>
        <pc:picChg chg="add del mod">
          <ac:chgData name="岡田 陸" userId="e4191a97c80654fe" providerId="LiveId" clId="{286451E8-D357-4F69-8389-617FCBC82AC0}" dt="2023-01-17T14:33:51.425" v="1447" actId="478"/>
          <ac:picMkLst>
            <pc:docMk/>
            <pc:sldMk cId="1500660054" sldId="303"/>
            <ac:picMk id="34" creationId="{94F998AE-96B9-4AE7-EE07-10432BB9400E}"/>
          </ac:picMkLst>
        </pc:picChg>
        <pc:picChg chg="add mod">
          <ac:chgData name="岡田 陸" userId="e4191a97c80654fe" providerId="LiveId" clId="{286451E8-D357-4F69-8389-617FCBC82AC0}" dt="2023-01-17T15:11:08.804" v="2035" actId="1037"/>
          <ac:picMkLst>
            <pc:docMk/>
            <pc:sldMk cId="1500660054" sldId="303"/>
            <ac:picMk id="36" creationId="{15E28F68-D140-5871-5224-549FDBA42D8E}"/>
          </ac:picMkLst>
        </pc:picChg>
        <pc:cxnChg chg="add del mod">
          <ac:chgData name="岡田 陸" userId="e4191a97c80654fe" providerId="LiveId" clId="{286451E8-D357-4F69-8389-617FCBC82AC0}" dt="2023-01-17T14:32:21.745" v="1405"/>
          <ac:cxnSpMkLst>
            <pc:docMk/>
            <pc:sldMk cId="1500660054" sldId="303"/>
            <ac:cxnSpMk id="15" creationId="{C5183E85-6389-94DC-D926-31CEF5496B11}"/>
          </ac:cxnSpMkLst>
        </pc:cxnChg>
        <pc:cxnChg chg="add del mod">
          <ac:chgData name="岡田 陸" userId="e4191a97c80654fe" providerId="LiveId" clId="{286451E8-D357-4F69-8389-617FCBC82AC0}" dt="2023-01-17T14:32:21.745" v="1405"/>
          <ac:cxnSpMkLst>
            <pc:docMk/>
            <pc:sldMk cId="1500660054" sldId="303"/>
            <ac:cxnSpMk id="16" creationId="{E7AD27A6-D782-8913-DCAC-F5E80C6423E7}"/>
          </ac:cxnSpMkLst>
        </pc:cxnChg>
        <pc:cxnChg chg="add del mod">
          <ac:chgData name="岡田 陸" userId="e4191a97c80654fe" providerId="LiveId" clId="{286451E8-D357-4F69-8389-617FCBC82AC0}" dt="2023-01-17T14:32:21.745" v="1405"/>
          <ac:cxnSpMkLst>
            <pc:docMk/>
            <pc:sldMk cId="1500660054" sldId="303"/>
            <ac:cxnSpMk id="17" creationId="{0CADCEC0-C3C9-1B37-538E-E048975AAD59}"/>
          </ac:cxnSpMkLst>
        </pc:cxnChg>
        <pc:cxnChg chg="add del mod">
          <ac:chgData name="岡田 陸" userId="e4191a97c80654fe" providerId="LiveId" clId="{286451E8-D357-4F69-8389-617FCBC82AC0}" dt="2023-01-17T14:32:21.745" v="1405"/>
          <ac:cxnSpMkLst>
            <pc:docMk/>
            <pc:sldMk cId="1500660054" sldId="303"/>
            <ac:cxnSpMk id="25" creationId="{4CF27938-9C60-3E97-192B-5FE69D2E5E80}"/>
          </ac:cxnSpMkLst>
        </pc:cxnChg>
        <pc:cxnChg chg="mod">
          <ac:chgData name="岡田 陸" userId="e4191a97c80654fe" providerId="LiveId" clId="{286451E8-D357-4F69-8389-617FCBC82AC0}" dt="2023-01-17T15:11:55.478" v="2049" actId="1037"/>
          <ac:cxnSpMkLst>
            <pc:docMk/>
            <pc:sldMk cId="1500660054" sldId="303"/>
            <ac:cxnSpMk id="26" creationId="{D8514C26-F1F0-43F8-6952-45985A814ABD}"/>
          </ac:cxnSpMkLst>
        </pc:cxnChg>
        <pc:cxnChg chg="add del mod">
          <ac:chgData name="岡田 陸" userId="e4191a97c80654fe" providerId="LiveId" clId="{286451E8-D357-4F69-8389-617FCBC82AC0}" dt="2023-01-17T14:32:21.745" v="1405"/>
          <ac:cxnSpMkLst>
            <pc:docMk/>
            <pc:sldMk cId="1500660054" sldId="303"/>
            <ac:cxnSpMk id="27" creationId="{0965B1C3-A0C4-599C-0E6E-11211F08273F}"/>
          </ac:cxnSpMkLst>
        </pc:cxnChg>
        <pc:cxnChg chg="mod">
          <ac:chgData name="岡田 陸" userId="e4191a97c80654fe" providerId="LiveId" clId="{286451E8-D357-4F69-8389-617FCBC82AC0}" dt="2023-01-17T15:11:55.478" v="2049" actId="1037"/>
          <ac:cxnSpMkLst>
            <pc:docMk/>
            <pc:sldMk cId="1500660054" sldId="303"/>
            <ac:cxnSpMk id="28" creationId="{04703D6C-CB18-DEEC-443C-643EBFEDA8A7}"/>
          </ac:cxnSpMkLst>
        </pc:cxnChg>
        <pc:cxnChg chg="add del mod">
          <ac:chgData name="岡田 陸" userId="e4191a97c80654fe" providerId="LiveId" clId="{286451E8-D357-4F69-8389-617FCBC82AC0}" dt="2023-01-18T05:09:09.899" v="2608" actId="478"/>
          <ac:cxnSpMkLst>
            <pc:docMk/>
            <pc:sldMk cId="1500660054" sldId="303"/>
            <ac:cxnSpMk id="37" creationId="{7D6C3B5B-1015-F851-155C-4F99C32BE19F}"/>
          </ac:cxnSpMkLst>
        </pc:cxnChg>
        <pc:cxnChg chg="add del mod">
          <ac:chgData name="岡田 陸" userId="e4191a97c80654fe" providerId="LiveId" clId="{286451E8-D357-4F69-8389-617FCBC82AC0}" dt="2023-01-18T05:09:13.902" v="2609" actId="478"/>
          <ac:cxnSpMkLst>
            <pc:docMk/>
            <pc:sldMk cId="1500660054" sldId="303"/>
            <ac:cxnSpMk id="38" creationId="{47B8FC3D-9DC9-6C20-AFFE-7179D17163DA}"/>
          </ac:cxnSpMkLst>
        </pc:cxnChg>
        <pc:cxnChg chg="add mod">
          <ac:chgData name="岡田 陸" userId="e4191a97c80654fe" providerId="LiveId" clId="{286451E8-D357-4F69-8389-617FCBC82AC0}" dt="2023-01-17T15:11:08.804" v="2035" actId="1037"/>
          <ac:cxnSpMkLst>
            <pc:docMk/>
            <pc:sldMk cId="1500660054" sldId="303"/>
            <ac:cxnSpMk id="39" creationId="{34C80BB6-DA5A-7D98-83E6-F18BF0BEE065}"/>
          </ac:cxnSpMkLst>
        </pc:cxnChg>
        <pc:cxnChg chg="add mod">
          <ac:chgData name="岡田 陸" userId="e4191a97c80654fe" providerId="LiveId" clId="{286451E8-D357-4F69-8389-617FCBC82AC0}" dt="2023-01-17T15:11:08.804" v="2035" actId="1037"/>
          <ac:cxnSpMkLst>
            <pc:docMk/>
            <pc:sldMk cId="1500660054" sldId="303"/>
            <ac:cxnSpMk id="45" creationId="{DD554F31-D85B-AFAF-383D-448CEB53EE48}"/>
          </ac:cxnSpMkLst>
        </pc:cxnChg>
        <pc:cxnChg chg="add mod">
          <ac:chgData name="岡田 陸" userId="e4191a97c80654fe" providerId="LiveId" clId="{286451E8-D357-4F69-8389-617FCBC82AC0}" dt="2023-01-17T15:11:08.804" v="2035" actId="1037"/>
          <ac:cxnSpMkLst>
            <pc:docMk/>
            <pc:sldMk cId="1500660054" sldId="303"/>
            <ac:cxnSpMk id="46" creationId="{77926790-5DE2-521F-1FBC-3423423E0D78}"/>
          </ac:cxnSpMkLst>
        </pc:cxnChg>
      </pc:sldChg>
      <pc:sldChg chg="modSp add del mod modShow">
        <pc:chgData name="岡田 陸" userId="e4191a97c80654fe" providerId="LiveId" clId="{286451E8-D357-4F69-8389-617FCBC82AC0}" dt="2023-01-17T14:50:32.614" v="1710" actId="47"/>
        <pc:sldMkLst>
          <pc:docMk/>
          <pc:sldMk cId="3234112981" sldId="304"/>
        </pc:sldMkLst>
        <pc:spChg chg="mod">
          <ac:chgData name="岡田 陸" userId="e4191a97c80654fe" providerId="LiveId" clId="{286451E8-D357-4F69-8389-617FCBC82AC0}" dt="2023-01-17T14:36:00.469" v="1462" actId="20577"/>
          <ac:spMkLst>
            <pc:docMk/>
            <pc:sldMk cId="3234112981" sldId="304"/>
            <ac:spMk id="2" creationId="{CF811076-9965-F550-9104-B56894CD5029}"/>
          </ac:spMkLst>
        </pc:spChg>
        <pc:spChg chg="mod">
          <ac:chgData name="岡田 陸" userId="e4191a97c80654fe" providerId="LiveId" clId="{286451E8-D357-4F69-8389-617FCBC82AC0}" dt="2023-01-17T14:41:57.487" v="1482" actId="20577"/>
          <ac:spMkLst>
            <pc:docMk/>
            <pc:sldMk cId="3234112981" sldId="304"/>
            <ac:spMk id="16" creationId="{B3CF6AAC-BD7A-6F56-6DFC-0770C07E05CF}"/>
          </ac:spMkLst>
        </pc:spChg>
      </pc:sldChg>
      <pc:sldChg chg="addSp delSp modSp new mod delAnim modAnim modShow modNotesTx">
        <pc:chgData name="岡田 陸" userId="e4191a97c80654fe" providerId="LiveId" clId="{286451E8-D357-4F69-8389-617FCBC82AC0}" dt="2023-01-23T04:56:30.701" v="2610" actId="729"/>
        <pc:sldMkLst>
          <pc:docMk/>
          <pc:sldMk cId="2523437937" sldId="305"/>
        </pc:sldMkLst>
        <pc:spChg chg="del">
          <ac:chgData name="岡田 陸" userId="e4191a97c80654fe" providerId="LiveId" clId="{286451E8-D357-4F69-8389-617FCBC82AC0}" dt="2023-01-17T14:37:07.201" v="1468" actId="478"/>
          <ac:spMkLst>
            <pc:docMk/>
            <pc:sldMk cId="2523437937" sldId="305"/>
            <ac:spMk id="2" creationId="{94E640C2-3156-8624-D461-C3BD02844523}"/>
          </ac:spMkLst>
        </pc:spChg>
        <pc:spChg chg="del">
          <ac:chgData name="岡田 陸" userId="e4191a97c80654fe" providerId="LiveId" clId="{286451E8-D357-4F69-8389-617FCBC82AC0}" dt="2023-01-17T14:37:07.201" v="1468" actId="478"/>
          <ac:spMkLst>
            <pc:docMk/>
            <pc:sldMk cId="2523437937" sldId="305"/>
            <ac:spMk id="3" creationId="{F3398451-7F5E-3E07-4574-77DB2E7E9147}"/>
          </ac:spMkLst>
        </pc:spChg>
        <pc:spChg chg="add mod">
          <ac:chgData name="岡田 陸" userId="e4191a97c80654fe" providerId="LiveId" clId="{286451E8-D357-4F69-8389-617FCBC82AC0}" dt="2023-01-17T15:15:59.689" v="2156" actId="20577"/>
          <ac:spMkLst>
            <pc:docMk/>
            <pc:sldMk cId="2523437937" sldId="305"/>
            <ac:spMk id="4" creationId="{BDBADA6B-D8B4-30B6-7C0C-E847E4DFEC64}"/>
          </ac:spMkLst>
        </pc:spChg>
        <pc:spChg chg="add del mod">
          <ac:chgData name="岡田 陸" userId="e4191a97c80654fe" providerId="LiveId" clId="{286451E8-D357-4F69-8389-617FCBC82AC0}" dt="2023-01-17T15:15:54.429" v="2152" actId="478"/>
          <ac:spMkLst>
            <pc:docMk/>
            <pc:sldMk cId="2523437937" sldId="305"/>
            <ac:spMk id="5" creationId="{68098036-F17E-258D-8E48-6F75E859CDE0}"/>
          </ac:spMkLst>
        </pc:spChg>
        <pc:spChg chg="add del mod">
          <ac:chgData name="岡田 陸" userId="e4191a97c80654fe" providerId="LiveId" clId="{286451E8-D357-4F69-8389-617FCBC82AC0}" dt="2023-01-17T15:15:52.570" v="2151" actId="478"/>
          <ac:spMkLst>
            <pc:docMk/>
            <pc:sldMk cId="2523437937" sldId="305"/>
            <ac:spMk id="6" creationId="{07F41152-C7C3-3689-3E79-737E6B371858}"/>
          </ac:spMkLst>
        </pc:spChg>
        <pc:spChg chg="add del mod">
          <ac:chgData name="岡田 陸" userId="e4191a97c80654fe" providerId="LiveId" clId="{286451E8-D357-4F69-8389-617FCBC82AC0}" dt="2023-01-17T15:15:51.437" v="2150" actId="478"/>
          <ac:spMkLst>
            <pc:docMk/>
            <pc:sldMk cId="2523437937" sldId="305"/>
            <ac:spMk id="7" creationId="{6A0484E4-4560-61D4-FDE1-6A8E13C526D0}"/>
          </ac:spMkLst>
        </pc:spChg>
        <pc:spChg chg="add mod">
          <ac:chgData name="岡田 陸" userId="e4191a97c80654fe" providerId="LiveId" clId="{286451E8-D357-4F69-8389-617FCBC82AC0}" dt="2023-01-17T15:16:06.644" v="2157" actId="1076"/>
          <ac:spMkLst>
            <pc:docMk/>
            <pc:sldMk cId="2523437937" sldId="305"/>
            <ac:spMk id="11" creationId="{EC88DF8A-F7F7-41BF-2DE5-83631C49C77D}"/>
          </ac:spMkLst>
        </pc:spChg>
        <pc:spChg chg="add mod">
          <ac:chgData name="岡田 陸" userId="e4191a97c80654fe" providerId="LiveId" clId="{286451E8-D357-4F69-8389-617FCBC82AC0}" dt="2023-01-17T15:16:17.715" v="2160" actId="1076"/>
          <ac:spMkLst>
            <pc:docMk/>
            <pc:sldMk cId="2523437937" sldId="305"/>
            <ac:spMk id="12" creationId="{64BAD114-EFE5-0185-2D0B-ED2F267DFAE4}"/>
          </ac:spMkLst>
        </pc:spChg>
        <pc:spChg chg="add mod">
          <ac:chgData name="岡田 陸" userId="e4191a97c80654fe" providerId="LiveId" clId="{286451E8-D357-4F69-8389-617FCBC82AC0}" dt="2023-01-17T15:21:41.641" v="2350" actId="1076"/>
          <ac:spMkLst>
            <pc:docMk/>
            <pc:sldMk cId="2523437937" sldId="305"/>
            <ac:spMk id="13" creationId="{7CB71229-847E-EB4F-D567-0FB7E1907563}"/>
          </ac:spMkLst>
        </pc:spChg>
        <pc:spChg chg="add mod">
          <ac:chgData name="岡田 陸" userId="e4191a97c80654fe" providerId="LiveId" clId="{286451E8-D357-4F69-8389-617FCBC82AC0}" dt="2023-01-17T15:21:36.262" v="2349" actId="14100"/>
          <ac:spMkLst>
            <pc:docMk/>
            <pc:sldMk cId="2523437937" sldId="305"/>
            <ac:spMk id="14" creationId="{418DED59-F026-12CB-31BB-20FBFEA2C54D}"/>
          </ac:spMkLst>
        </pc:spChg>
        <pc:spChg chg="add mod">
          <ac:chgData name="岡田 陸" userId="e4191a97c80654fe" providerId="LiveId" clId="{286451E8-D357-4F69-8389-617FCBC82AC0}" dt="2023-01-17T15:21:51.870" v="2353" actId="14100"/>
          <ac:spMkLst>
            <pc:docMk/>
            <pc:sldMk cId="2523437937" sldId="305"/>
            <ac:spMk id="17" creationId="{9B291D3B-5D0F-2E95-FD88-077096AAF61C}"/>
          </ac:spMkLst>
        </pc:spChg>
        <pc:spChg chg="add mod">
          <ac:chgData name="岡田 陸" userId="e4191a97c80654fe" providerId="LiveId" clId="{286451E8-D357-4F69-8389-617FCBC82AC0}" dt="2023-01-17T15:16:17.715" v="2160" actId="1076"/>
          <ac:spMkLst>
            <pc:docMk/>
            <pc:sldMk cId="2523437937" sldId="305"/>
            <ac:spMk id="18" creationId="{0D156EFF-4BD7-7ACB-326A-46BEBD8D2361}"/>
          </ac:spMkLst>
        </pc:spChg>
        <pc:spChg chg="add del mod">
          <ac:chgData name="岡田 陸" userId="e4191a97c80654fe" providerId="LiveId" clId="{286451E8-D357-4F69-8389-617FCBC82AC0}" dt="2023-01-17T15:18:17.430" v="2165" actId="478"/>
          <ac:spMkLst>
            <pc:docMk/>
            <pc:sldMk cId="2523437937" sldId="305"/>
            <ac:spMk id="31" creationId="{EA82DC95-0216-64D1-BEB3-F09C901E7E27}"/>
          </ac:spMkLst>
        </pc:spChg>
        <pc:spChg chg="add del mod">
          <ac:chgData name="岡田 陸" userId="e4191a97c80654fe" providerId="LiveId" clId="{286451E8-D357-4F69-8389-617FCBC82AC0}" dt="2023-01-17T15:18:23.660" v="2168" actId="478"/>
          <ac:spMkLst>
            <pc:docMk/>
            <pc:sldMk cId="2523437937" sldId="305"/>
            <ac:spMk id="32" creationId="{C8AA64E7-11FD-0FE4-A5C0-6636843E5CE5}"/>
          </ac:spMkLst>
        </pc:spChg>
        <pc:spChg chg="add del mod">
          <ac:chgData name="岡田 陸" userId="e4191a97c80654fe" providerId="LiveId" clId="{286451E8-D357-4F69-8389-617FCBC82AC0}" dt="2023-01-17T15:15:55.656" v="2153" actId="478"/>
          <ac:spMkLst>
            <pc:docMk/>
            <pc:sldMk cId="2523437937" sldId="305"/>
            <ac:spMk id="36" creationId="{92AFC2C5-E609-9518-A348-17E2BF61E800}"/>
          </ac:spMkLst>
        </pc:spChg>
        <pc:spChg chg="add mod">
          <ac:chgData name="岡田 陸" userId="e4191a97c80654fe" providerId="LiveId" clId="{286451E8-D357-4F69-8389-617FCBC82AC0}" dt="2023-01-18T04:59:33.547" v="2605" actId="1076"/>
          <ac:spMkLst>
            <pc:docMk/>
            <pc:sldMk cId="2523437937" sldId="305"/>
            <ac:spMk id="42" creationId="{5BABE981-17F5-F8AA-041D-114657CF090F}"/>
          </ac:spMkLst>
        </pc:spChg>
        <pc:spChg chg="add del mod">
          <ac:chgData name="岡田 陸" userId="e4191a97c80654fe" providerId="LiveId" clId="{286451E8-D357-4F69-8389-617FCBC82AC0}" dt="2023-01-17T15:21:26.614" v="2347" actId="478"/>
          <ac:spMkLst>
            <pc:docMk/>
            <pc:sldMk cId="2523437937" sldId="305"/>
            <ac:spMk id="45" creationId="{D031C57C-3D4F-921E-4344-757F42FE2919}"/>
          </ac:spMkLst>
        </pc:spChg>
        <pc:spChg chg="add del mod">
          <ac:chgData name="岡田 陸" userId="e4191a97c80654fe" providerId="LiveId" clId="{286451E8-D357-4F69-8389-617FCBC82AC0}" dt="2023-01-17T15:21:25.900" v="2346" actId="478"/>
          <ac:spMkLst>
            <pc:docMk/>
            <pc:sldMk cId="2523437937" sldId="305"/>
            <ac:spMk id="46" creationId="{FCC45D1F-30EC-AF81-FF6A-9127DA822572}"/>
          </ac:spMkLst>
        </pc:spChg>
        <pc:spChg chg="add del mod">
          <ac:chgData name="岡田 陸" userId="e4191a97c80654fe" providerId="LiveId" clId="{286451E8-D357-4F69-8389-617FCBC82AC0}" dt="2023-01-17T15:21:28.175" v="2348" actId="478"/>
          <ac:spMkLst>
            <pc:docMk/>
            <pc:sldMk cId="2523437937" sldId="305"/>
            <ac:spMk id="47" creationId="{77D71407-A00C-01B0-2F1D-31D0CFCC75E4}"/>
          </ac:spMkLst>
        </pc:spChg>
        <pc:spChg chg="add mod">
          <ac:chgData name="岡田 陸" userId="e4191a97c80654fe" providerId="LiveId" clId="{286451E8-D357-4F69-8389-617FCBC82AC0}" dt="2023-01-17T15:22:53.861" v="2386" actId="208"/>
          <ac:spMkLst>
            <pc:docMk/>
            <pc:sldMk cId="2523437937" sldId="305"/>
            <ac:spMk id="48" creationId="{4F3C8B29-1ED0-3E10-C47C-554FA480DE5D}"/>
          </ac:spMkLst>
        </pc:spChg>
        <pc:spChg chg="add mod">
          <ac:chgData name="岡田 陸" userId="e4191a97c80654fe" providerId="LiveId" clId="{286451E8-D357-4F69-8389-617FCBC82AC0}" dt="2023-01-17T15:22:43.707" v="2385" actId="403"/>
          <ac:spMkLst>
            <pc:docMk/>
            <pc:sldMk cId="2523437937" sldId="305"/>
            <ac:spMk id="49" creationId="{180F8A85-79E1-2DFD-6CA9-22F0B8E9F56E}"/>
          </ac:spMkLst>
        </pc:spChg>
        <pc:spChg chg="add mod">
          <ac:chgData name="岡田 陸" userId="e4191a97c80654fe" providerId="LiveId" clId="{286451E8-D357-4F69-8389-617FCBC82AC0}" dt="2023-01-17T15:24:14.735" v="2413" actId="14100"/>
          <ac:spMkLst>
            <pc:docMk/>
            <pc:sldMk cId="2523437937" sldId="305"/>
            <ac:spMk id="50" creationId="{0391CC2A-9FFB-6FC9-0502-BBDAC2A6CD59}"/>
          </ac:spMkLst>
        </pc:spChg>
        <pc:graphicFrameChg chg="add del mod">
          <ac:chgData name="岡田 陸" userId="e4191a97c80654fe" providerId="LiveId" clId="{286451E8-D357-4F69-8389-617FCBC82AC0}" dt="2023-01-17T15:20:10.476" v="2330" actId="478"/>
          <ac:graphicFrameMkLst>
            <pc:docMk/>
            <pc:sldMk cId="2523437937" sldId="305"/>
            <ac:graphicFrameMk id="41" creationId="{772B485F-016B-2356-DEB2-D6B310EFF263}"/>
          </ac:graphicFrameMkLst>
        </pc:graphicFrameChg>
        <pc:graphicFrameChg chg="add mod modGraphic">
          <ac:chgData name="岡田 陸" userId="e4191a97c80654fe" providerId="LiveId" clId="{286451E8-D357-4F69-8389-617FCBC82AC0}" dt="2023-01-17T15:24:31.918" v="2415" actId="1076"/>
          <ac:graphicFrameMkLst>
            <pc:docMk/>
            <pc:sldMk cId="2523437937" sldId="305"/>
            <ac:graphicFrameMk id="43" creationId="{833B2A82-01D7-CC99-A7DD-7C7D5EE5FED0}"/>
          </ac:graphicFrameMkLst>
        </pc:graphicFrameChg>
        <pc:picChg chg="add mod">
          <ac:chgData name="岡田 陸" userId="e4191a97c80654fe" providerId="LiveId" clId="{286451E8-D357-4F69-8389-617FCBC82AC0}" dt="2023-01-17T15:16:17.715" v="2160" actId="1076"/>
          <ac:picMkLst>
            <pc:docMk/>
            <pc:sldMk cId="2523437937" sldId="305"/>
            <ac:picMk id="8" creationId="{6EE7831F-C229-598C-E6BF-586EC6069E4C}"/>
          </ac:picMkLst>
        </pc:picChg>
        <pc:picChg chg="add mod">
          <ac:chgData name="岡田 陸" userId="e4191a97c80654fe" providerId="LiveId" clId="{286451E8-D357-4F69-8389-617FCBC82AC0}" dt="2023-01-17T15:21:41.641" v="2350" actId="1076"/>
          <ac:picMkLst>
            <pc:docMk/>
            <pc:sldMk cId="2523437937" sldId="305"/>
            <ac:picMk id="9" creationId="{5BBAEB93-1250-0C09-8315-2E48A441524A}"/>
          </ac:picMkLst>
        </pc:picChg>
        <pc:picChg chg="add mod">
          <ac:chgData name="岡田 陸" userId="e4191a97c80654fe" providerId="LiveId" clId="{286451E8-D357-4F69-8389-617FCBC82AC0}" dt="2023-01-17T15:21:47.710" v="2352" actId="1076"/>
          <ac:picMkLst>
            <pc:docMk/>
            <pc:sldMk cId="2523437937" sldId="305"/>
            <ac:picMk id="10" creationId="{BD4BB266-30EA-9521-6278-4D41D2472A01}"/>
          </ac:picMkLst>
        </pc:picChg>
        <pc:picChg chg="add del mod">
          <ac:chgData name="岡田 陸" userId="e4191a97c80654fe" providerId="LiveId" clId="{286451E8-D357-4F69-8389-617FCBC82AC0}" dt="2023-01-17T15:21:25.069" v="2345" actId="478"/>
          <ac:picMkLst>
            <pc:docMk/>
            <pc:sldMk cId="2523437937" sldId="305"/>
            <ac:picMk id="44" creationId="{1BD98AD1-3203-8061-7174-B99306C53C92}"/>
          </ac:picMkLst>
        </pc:picChg>
        <pc:cxnChg chg="add mod">
          <ac:chgData name="岡田 陸" userId="e4191a97c80654fe" providerId="LiveId" clId="{286451E8-D357-4F69-8389-617FCBC82AC0}" dt="2023-01-17T15:16:17.715" v="2160" actId="1076"/>
          <ac:cxnSpMkLst>
            <pc:docMk/>
            <pc:sldMk cId="2523437937" sldId="305"/>
            <ac:cxnSpMk id="15" creationId="{3184B229-A38A-7024-7594-2A0B7364B90A}"/>
          </ac:cxnSpMkLst>
        </pc:cxnChg>
        <pc:cxnChg chg="add mod">
          <ac:chgData name="岡田 陸" userId="e4191a97c80654fe" providerId="LiveId" clId="{286451E8-D357-4F69-8389-617FCBC82AC0}" dt="2023-01-17T15:16:17.715" v="2160" actId="1076"/>
          <ac:cxnSpMkLst>
            <pc:docMk/>
            <pc:sldMk cId="2523437937" sldId="305"/>
            <ac:cxnSpMk id="16" creationId="{3D2404BD-56C3-7DB9-AE0B-532F01FD3CF4}"/>
          </ac:cxnSpMkLst>
        </pc:cxnChg>
        <pc:cxnChg chg="add del mod">
          <ac:chgData name="岡田 陸" userId="e4191a97c80654fe" providerId="LiveId" clId="{286451E8-D357-4F69-8389-617FCBC82AC0}" dt="2023-01-17T15:18:22.884" v="2167" actId="478"/>
          <ac:cxnSpMkLst>
            <pc:docMk/>
            <pc:sldMk cId="2523437937" sldId="305"/>
            <ac:cxnSpMk id="20" creationId="{4B3725BB-BB95-B889-33B9-5B46675D7BAE}"/>
          </ac:cxnSpMkLst>
        </pc:cxnChg>
        <pc:cxnChg chg="add del mod">
          <ac:chgData name="岡田 陸" userId="e4191a97c80654fe" providerId="LiveId" clId="{286451E8-D357-4F69-8389-617FCBC82AC0}" dt="2023-01-17T15:18:19.642" v="2166" actId="478"/>
          <ac:cxnSpMkLst>
            <pc:docMk/>
            <pc:sldMk cId="2523437937" sldId="305"/>
            <ac:cxnSpMk id="22" creationId="{2C24AF93-19C5-E018-5AB7-D79BC8C4ED5A}"/>
          </ac:cxnSpMkLst>
        </pc:cxnChg>
      </pc:sldChg>
      <pc:sldChg chg="add">
        <pc:chgData name="岡田 陸" userId="e4191a97c80654fe" providerId="LiveId" clId="{286451E8-D357-4F69-8389-617FCBC82AC0}" dt="2023-01-23T04:56:48.068" v="2611"/>
        <pc:sldMkLst>
          <pc:docMk/>
          <pc:sldMk cId="1942489711" sldId="306"/>
        </pc:sldMkLst>
      </pc:sldChg>
      <pc:sldChg chg="add">
        <pc:chgData name="岡田 陸" userId="e4191a97c80654fe" providerId="LiveId" clId="{286451E8-D357-4F69-8389-617FCBC82AC0}" dt="2023-01-08T08:47:16.650" v="582"/>
        <pc:sldMkLst>
          <pc:docMk/>
          <pc:sldMk cId="2897340241" sldId="308"/>
        </pc:sldMkLst>
      </pc:sldChg>
      <pc:sldChg chg="modSp new del mod">
        <pc:chgData name="岡田 陸" userId="e4191a97c80654fe" providerId="LiveId" clId="{286451E8-D357-4F69-8389-617FCBC82AC0}" dt="2023-01-11T14:22:43.632" v="1077" actId="47"/>
        <pc:sldMkLst>
          <pc:docMk/>
          <pc:sldMk cId="2458242388" sldId="309"/>
        </pc:sldMkLst>
        <pc:spChg chg="mod">
          <ac:chgData name="岡田 陸" userId="e4191a97c80654fe" providerId="LiveId" clId="{286451E8-D357-4F69-8389-617FCBC82AC0}" dt="2023-01-08T12:35:28.963" v="591" actId="20577"/>
          <ac:spMkLst>
            <pc:docMk/>
            <pc:sldMk cId="2458242388" sldId="309"/>
            <ac:spMk id="2" creationId="{CFC2F7F7-084F-931F-E386-4D86FC5E00E1}"/>
          </ac:spMkLst>
        </pc:spChg>
        <pc:spChg chg="mod">
          <ac:chgData name="岡田 陸" userId="e4191a97c80654fe" providerId="LiveId" clId="{286451E8-D357-4F69-8389-617FCBC82AC0}" dt="2023-01-08T14:02:16.428" v="1068" actId="20577"/>
          <ac:spMkLst>
            <pc:docMk/>
            <pc:sldMk cId="2458242388" sldId="309"/>
            <ac:spMk id="3" creationId="{B94CA096-F996-B7C0-5289-9CD75ECB13E2}"/>
          </ac:spMkLst>
        </pc:spChg>
      </pc:sldChg>
      <pc:sldChg chg="add">
        <pc:chgData name="岡田 陸" userId="e4191a97c80654fe" providerId="LiveId" clId="{286451E8-D357-4F69-8389-617FCBC82AC0}" dt="2023-01-23T04:56:48.068" v="2611"/>
        <pc:sldMkLst>
          <pc:docMk/>
          <pc:sldMk cId="3671601207" sldId="309"/>
        </pc:sldMkLst>
      </pc:sldChg>
      <pc:sldChg chg="del">
        <pc:chgData name="岡田 陸" userId="e4191a97c80654fe" providerId="LiveId" clId="{286451E8-D357-4F69-8389-617FCBC82AC0}" dt="2023-01-11T14:22:42.237" v="1076" actId="47"/>
        <pc:sldMkLst>
          <pc:docMk/>
          <pc:sldMk cId="52240469" sldId="310"/>
        </pc:sldMkLst>
      </pc:sldChg>
      <pc:sldChg chg="add del">
        <pc:chgData name="岡田 陸" userId="e4191a97c80654fe" providerId="LiveId" clId="{286451E8-D357-4F69-8389-617FCBC82AC0}" dt="2023-01-23T05:27:33.229" v="2613" actId="47"/>
        <pc:sldMkLst>
          <pc:docMk/>
          <pc:sldMk cId="601903675" sldId="311"/>
        </pc:sldMkLst>
      </pc:sldChg>
      <pc:sldChg chg="add del">
        <pc:chgData name="岡田 陸" userId="e4191a97c80654fe" providerId="LiveId" clId="{286451E8-D357-4F69-8389-617FCBC82AC0}" dt="2023-01-17T14:19:02.935" v="1096" actId="47"/>
        <pc:sldMkLst>
          <pc:docMk/>
          <pc:sldMk cId="2989133043" sldId="311"/>
        </pc:sldMkLst>
      </pc:sldChg>
      <pc:sldChg chg="modSp add del mod">
        <pc:chgData name="岡田 陸" userId="e4191a97c80654fe" providerId="LiveId" clId="{286451E8-D357-4F69-8389-617FCBC82AC0}" dt="2023-01-17T14:19:03.574" v="1097" actId="47"/>
        <pc:sldMkLst>
          <pc:docMk/>
          <pc:sldMk cId="2351927497" sldId="312"/>
        </pc:sldMkLst>
        <pc:spChg chg="mod">
          <ac:chgData name="岡田 陸" userId="e4191a97c80654fe" providerId="LiveId" clId="{286451E8-D357-4F69-8389-617FCBC82AC0}" dt="2023-01-11T14:06:31.107" v="1072" actId="27636"/>
          <ac:spMkLst>
            <pc:docMk/>
            <pc:sldMk cId="2351927497" sldId="312"/>
            <ac:spMk id="3" creationId="{982EE3B4-6AE4-8958-2979-621FCBC0F324}"/>
          </ac:spMkLst>
        </pc:spChg>
      </pc:sldChg>
      <pc:sldChg chg="add del">
        <pc:chgData name="岡田 陸" userId="e4191a97c80654fe" providerId="LiveId" clId="{286451E8-D357-4F69-8389-617FCBC82AC0}" dt="2023-01-24T02:31:39.684" v="2615" actId="47"/>
        <pc:sldMkLst>
          <pc:docMk/>
          <pc:sldMk cId="3322491361" sldId="312"/>
        </pc:sldMkLst>
      </pc:sldChg>
      <pc:sldChg chg="add del">
        <pc:chgData name="岡田 陸" userId="e4191a97c80654fe" providerId="LiveId" clId="{286451E8-D357-4F69-8389-617FCBC82AC0}" dt="2023-01-11T14:51:49.357" v="1093" actId="47"/>
        <pc:sldMkLst>
          <pc:docMk/>
          <pc:sldMk cId="1020150811" sldId="313"/>
        </pc:sldMkLst>
      </pc:sldChg>
      <pc:sldChg chg="delSp add mod">
        <pc:chgData name="岡田 陸" userId="e4191a97c80654fe" providerId="LiveId" clId="{286451E8-D357-4F69-8389-617FCBC82AC0}" dt="2023-01-23T05:58:26.311" v="2614" actId="478"/>
        <pc:sldMkLst>
          <pc:docMk/>
          <pc:sldMk cId="2931232960" sldId="313"/>
        </pc:sldMkLst>
        <pc:picChg chg="del">
          <ac:chgData name="岡田 陸" userId="e4191a97c80654fe" providerId="LiveId" clId="{286451E8-D357-4F69-8389-617FCBC82AC0}" dt="2023-01-23T05:58:26.311" v="2614" actId="478"/>
          <ac:picMkLst>
            <pc:docMk/>
            <pc:sldMk cId="2931232960" sldId="313"/>
            <ac:picMk id="30" creationId="{9D311F5A-5D36-12F2-33E0-6F630EBDC086}"/>
          </ac:picMkLst>
        </pc:picChg>
      </pc:sldChg>
      <pc:sldChg chg="modSp add del mod">
        <pc:chgData name="岡田 陸" userId="e4191a97c80654fe" providerId="LiveId" clId="{286451E8-D357-4F69-8389-617FCBC82AC0}" dt="2023-01-11T14:51:57.002" v="1095" actId="47"/>
        <pc:sldMkLst>
          <pc:docMk/>
          <pc:sldMk cId="634386356" sldId="314"/>
        </pc:sldMkLst>
        <pc:spChg chg="mod">
          <ac:chgData name="岡田 陸" userId="e4191a97c80654fe" providerId="LiveId" clId="{286451E8-D357-4F69-8389-617FCBC82AC0}" dt="2023-01-11T14:06:31.143" v="1074" actId="27636"/>
          <ac:spMkLst>
            <pc:docMk/>
            <pc:sldMk cId="634386356" sldId="314"/>
            <ac:spMk id="3" creationId="{D4FD00C1-D641-274E-C976-54BE9E6BED56}"/>
          </ac:spMkLst>
        </pc:spChg>
      </pc:sldChg>
      <pc:sldChg chg="add">
        <pc:chgData name="岡田 陸" userId="e4191a97c80654fe" providerId="LiveId" clId="{286451E8-D357-4F69-8389-617FCBC82AC0}" dt="2023-01-23T04:56:48.068" v="2611"/>
        <pc:sldMkLst>
          <pc:docMk/>
          <pc:sldMk cId="2191617547" sldId="314"/>
        </pc:sldMkLst>
      </pc:sldChg>
      <pc:sldChg chg="modSp add del mod">
        <pc:chgData name="岡田 陸" userId="e4191a97c80654fe" providerId="LiveId" clId="{286451E8-D357-4F69-8389-617FCBC82AC0}" dt="2023-01-17T14:19:04.790" v="1103" actId="47"/>
        <pc:sldMkLst>
          <pc:docMk/>
          <pc:sldMk cId="3435793947" sldId="315"/>
        </pc:sldMkLst>
        <pc:spChg chg="mod">
          <ac:chgData name="岡田 陸" userId="e4191a97c80654fe" providerId="LiveId" clId="{286451E8-D357-4F69-8389-617FCBC82AC0}" dt="2023-01-11T14:51:19.013" v="1088" actId="404"/>
          <ac:spMkLst>
            <pc:docMk/>
            <pc:sldMk cId="3435793947" sldId="315"/>
            <ac:spMk id="3" creationId="{8569966C-DD1B-D9BD-955F-5EE262D40FE3}"/>
          </ac:spMkLst>
        </pc:spChg>
      </pc:sldChg>
      <pc:sldChg chg="add del">
        <pc:chgData name="岡田 陸" userId="e4191a97c80654fe" providerId="LiveId" clId="{286451E8-D357-4F69-8389-617FCBC82AC0}" dt="2023-01-24T02:31:43.703" v="2616" actId="47"/>
        <pc:sldMkLst>
          <pc:docMk/>
          <pc:sldMk cId="3765297806" sldId="315"/>
        </pc:sldMkLst>
      </pc:sldChg>
      <pc:sldChg chg="del">
        <pc:chgData name="岡田 陸" userId="e4191a97c80654fe" providerId="LiveId" clId="{286451E8-D357-4F69-8389-617FCBC82AC0}" dt="2023-01-17T14:19:04.618" v="1102" actId="47"/>
        <pc:sldMkLst>
          <pc:docMk/>
          <pc:sldMk cId="1321113370" sldId="316"/>
        </pc:sldMkLst>
      </pc:sldChg>
      <pc:sldChg chg="add">
        <pc:chgData name="岡田 陸" userId="e4191a97c80654fe" providerId="LiveId" clId="{286451E8-D357-4F69-8389-617FCBC82AC0}" dt="2023-01-23T04:56:48.068" v="2611"/>
        <pc:sldMkLst>
          <pc:docMk/>
          <pc:sldMk cId="2460929447" sldId="316"/>
        </pc:sldMkLst>
      </pc:sldChg>
      <pc:sldChg chg="add del">
        <pc:chgData name="岡田 陸" userId="e4191a97c80654fe" providerId="LiveId" clId="{286451E8-D357-4F69-8389-617FCBC82AC0}" dt="2023-01-23T04:56:52.188" v="2612" actId="47"/>
        <pc:sldMkLst>
          <pc:docMk/>
          <pc:sldMk cId="2341501575" sldId="317"/>
        </pc:sldMkLst>
      </pc:sldChg>
      <pc:sldChg chg="add">
        <pc:chgData name="岡田 陸" userId="e4191a97c80654fe" providerId="LiveId" clId="{286451E8-D357-4F69-8389-617FCBC82AC0}" dt="2023-01-23T04:56:48.068" v="2611"/>
        <pc:sldMkLst>
          <pc:docMk/>
          <pc:sldMk cId="870818984" sldId="318"/>
        </pc:sldMkLst>
      </pc:sldChg>
      <pc:sldChg chg="add">
        <pc:chgData name="岡田 陸" userId="e4191a97c80654fe" providerId="LiveId" clId="{286451E8-D357-4F69-8389-617FCBC82AC0}" dt="2023-01-23T04:56:48.068" v="2611"/>
        <pc:sldMkLst>
          <pc:docMk/>
          <pc:sldMk cId="3089104600" sldId="320"/>
        </pc:sldMkLst>
      </pc:sldChg>
      <pc:sldChg chg="add">
        <pc:chgData name="岡田 陸" userId="e4191a97c80654fe" providerId="LiveId" clId="{286451E8-D357-4F69-8389-617FCBC82AC0}" dt="2023-01-23T04:56:48.068" v="2611"/>
        <pc:sldMkLst>
          <pc:docMk/>
          <pc:sldMk cId="3574326244" sldId="321"/>
        </pc:sldMkLst>
      </pc:sldChg>
      <pc:sldChg chg="add">
        <pc:chgData name="岡田 陸" userId="e4191a97c80654fe" providerId="LiveId" clId="{286451E8-D357-4F69-8389-617FCBC82AC0}" dt="2023-01-23T04:56:48.068" v="2611"/>
        <pc:sldMkLst>
          <pc:docMk/>
          <pc:sldMk cId="697455339" sldId="323"/>
        </pc:sldMkLst>
      </pc:sldChg>
    </pc:docChg>
  </pc:docChgLst>
  <pc:docChgLst>
    <pc:chgData name="岡田 陸" userId="e4191a97c80654fe" providerId="LiveId" clId="{96962160-81A0-4A8B-9105-89E63D505C8A}"/>
    <pc:docChg chg="undo redo custSel addSld delSld modSld sldOrd modSection">
      <pc:chgData name="岡田 陸" userId="e4191a97c80654fe" providerId="LiveId" clId="{96962160-81A0-4A8B-9105-89E63D505C8A}" dt="2023-01-12T05:01:37.232" v="3877" actId="47"/>
      <pc:docMkLst>
        <pc:docMk/>
      </pc:docMkLst>
      <pc:sldChg chg="modSp add mod modNotesTx">
        <pc:chgData name="岡田 陸" userId="e4191a97c80654fe" providerId="LiveId" clId="{96962160-81A0-4A8B-9105-89E63D505C8A}" dt="2023-01-06T05:03:12.401" v="2643" actId="255"/>
        <pc:sldMkLst>
          <pc:docMk/>
          <pc:sldMk cId="2829171544" sldId="256"/>
        </pc:sldMkLst>
        <pc:spChg chg="mod">
          <ac:chgData name="岡田 陸" userId="e4191a97c80654fe" providerId="LiveId" clId="{96962160-81A0-4A8B-9105-89E63D505C8A}" dt="2023-01-06T05:03:12.401" v="2643" actId="255"/>
          <ac:spMkLst>
            <pc:docMk/>
            <pc:sldMk cId="2829171544" sldId="256"/>
            <ac:spMk id="2" creationId="{E91E5C06-EE9A-A291-58E8-2A40B9827430}"/>
          </ac:spMkLst>
        </pc:spChg>
        <pc:spChg chg="mod">
          <ac:chgData name="岡田 陸" userId="e4191a97c80654fe" providerId="LiveId" clId="{96962160-81A0-4A8B-9105-89E63D505C8A}" dt="2023-01-06T05:02:21.568" v="2636" actId="122"/>
          <ac:spMkLst>
            <pc:docMk/>
            <pc:sldMk cId="2829171544" sldId="256"/>
            <ac:spMk id="3" creationId="{E576D4C3-BBC3-EC6B-D092-CD71BAA3F0A6}"/>
          </ac:spMkLst>
        </pc:spChg>
      </pc:sldChg>
      <pc:sldChg chg="modSp new mod modNotesTx">
        <pc:chgData name="岡田 陸" userId="e4191a97c80654fe" providerId="LiveId" clId="{96962160-81A0-4A8B-9105-89E63D505C8A}" dt="2023-01-09T00:53:35.791" v="3869" actId="20577"/>
        <pc:sldMkLst>
          <pc:docMk/>
          <pc:sldMk cId="4725276" sldId="257"/>
        </pc:sldMkLst>
        <pc:spChg chg="mod">
          <ac:chgData name="岡田 陸" userId="e4191a97c80654fe" providerId="LiveId" clId="{96962160-81A0-4A8B-9105-89E63D505C8A}" dt="2023-01-06T04:22:44.886" v="1425" actId="20577"/>
          <ac:spMkLst>
            <pc:docMk/>
            <pc:sldMk cId="4725276" sldId="257"/>
            <ac:spMk id="2" creationId="{EE3B6C84-5644-8719-5F62-652B3CA3598B}"/>
          </ac:spMkLst>
        </pc:spChg>
        <pc:spChg chg="mod">
          <ac:chgData name="岡田 陸" userId="e4191a97c80654fe" providerId="LiveId" clId="{96962160-81A0-4A8B-9105-89E63D505C8A}" dt="2023-01-06T06:27:37.325" v="2824" actId="20577"/>
          <ac:spMkLst>
            <pc:docMk/>
            <pc:sldMk cId="4725276" sldId="257"/>
            <ac:spMk id="3" creationId="{491FB7DD-C7BF-779A-F43C-3F0F1161C332}"/>
          </ac:spMkLst>
        </pc:spChg>
      </pc:sldChg>
      <pc:sldChg chg="modSp new mod">
        <pc:chgData name="岡田 陸" userId="e4191a97c80654fe" providerId="LiveId" clId="{96962160-81A0-4A8B-9105-89E63D505C8A}" dt="2023-01-09T00:36:23.443" v="3832" actId="20577"/>
        <pc:sldMkLst>
          <pc:docMk/>
          <pc:sldMk cId="3570033815" sldId="258"/>
        </pc:sldMkLst>
        <pc:spChg chg="mod">
          <ac:chgData name="岡田 陸" userId="e4191a97c80654fe" providerId="LiveId" clId="{96962160-81A0-4A8B-9105-89E63D505C8A}" dt="2023-01-06T04:37:09.438" v="1820"/>
          <ac:spMkLst>
            <pc:docMk/>
            <pc:sldMk cId="3570033815" sldId="258"/>
            <ac:spMk id="2" creationId="{A69DBB4B-6E80-2DCF-1B20-BBB4A38BE283}"/>
          </ac:spMkLst>
        </pc:spChg>
        <pc:spChg chg="mod">
          <ac:chgData name="岡田 陸" userId="e4191a97c80654fe" providerId="LiveId" clId="{96962160-81A0-4A8B-9105-89E63D505C8A}" dt="2023-01-09T00:36:23.443" v="3832" actId="20577"/>
          <ac:spMkLst>
            <pc:docMk/>
            <pc:sldMk cId="3570033815" sldId="258"/>
            <ac:spMk id="3" creationId="{7E899ADF-2880-F712-F20B-867A6C3FB014}"/>
          </ac:spMkLst>
        </pc:spChg>
      </pc:sldChg>
      <pc:sldChg chg="modSp new mod">
        <pc:chgData name="岡田 陸" userId="e4191a97c80654fe" providerId="LiveId" clId="{96962160-81A0-4A8B-9105-89E63D505C8A}" dt="2023-01-06T07:10:53.768" v="3755"/>
        <pc:sldMkLst>
          <pc:docMk/>
          <pc:sldMk cId="3909774933" sldId="259"/>
        </pc:sldMkLst>
        <pc:spChg chg="mod">
          <ac:chgData name="岡田 陸" userId="e4191a97c80654fe" providerId="LiveId" clId="{96962160-81A0-4A8B-9105-89E63D505C8A}" dt="2023-01-06T06:25:41.107" v="2786" actId="20577"/>
          <ac:spMkLst>
            <pc:docMk/>
            <pc:sldMk cId="3909774933" sldId="259"/>
            <ac:spMk id="2" creationId="{DC2B4548-6868-9833-FB9B-0791601B049E}"/>
          </ac:spMkLst>
        </pc:spChg>
        <pc:spChg chg="mod">
          <ac:chgData name="岡田 陸" userId="e4191a97c80654fe" providerId="LiveId" clId="{96962160-81A0-4A8B-9105-89E63D505C8A}" dt="2023-01-06T07:10:53.768" v="3755"/>
          <ac:spMkLst>
            <pc:docMk/>
            <pc:sldMk cId="3909774933" sldId="259"/>
            <ac:spMk id="3" creationId="{F20E6222-3E07-19A8-D371-D33AA7EABB4D}"/>
          </ac:spMkLst>
        </pc:spChg>
      </pc:sldChg>
      <pc:sldChg chg="modSp new mod">
        <pc:chgData name="岡田 陸" userId="e4191a97c80654fe" providerId="LiveId" clId="{96962160-81A0-4A8B-9105-89E63D505C8A}" dt="2023-01-06T07:11:36.404" v="3769"/>
        <pc:sldMkLst>
          <pc:docMk/>
          <pc:sldMk cId="751625980" sldId="260"/>
        </pc:sldMkLst>
        <pc:spChg chg="mod">
          <ac:chgData name="岡田 陸" userId="e4191a97c80654fe" providerId="LiveId" clId="{96962160-81A0-4A8B-9105-89E63D505C8A}" dt="2023-01-06T07:07:19.639" v="3505"/>
          <ac:spMkLst>
            <pc:docMk/>
            <pc:sldMk cId="751625980" sldId="260"/>
            <ac:spMk id="2" creationId="{FAAD7227-E5BC-E6F2-E664-874D8B1D9B43}"/>
          </ac:spMkLst>
        </pc:spChg>
        <pc:spChg chg="mod">
          <ac:chgData name="岡田 陸" userId="e4191a97c80654fe" providerId="LiveId" clId="{96962160-81A0-4A8B-9105-89E63D505C8A}" dt="2023-01-06T07:11:36.404" v="3769"/>
          <ac:spMkLst>
            <pc:docMk/>
            <pc:sldMk cId="751625980" sldId="260"/>
            <ac:spMk id="3" creationId="{759549B8-1982-ACCA-830A-35E61C74D91B}"/>
          </ac:spMkLst>
        </pc:spChg>
      </pc:sldChg>
      <pc:sldChg chg="modSp new mod">
        <pc:chgData name="岡田 陸" userId="e4191a97c80654fe" providerId="LiveId" clId="{96962160-81A0-4A8B-9105-89E63D505C8A}" dt="2023-01-06T07:55:19.985" v="3778"/>
        <pc:sldMkLst>
          <pc:docMk/>
          <pc:sldMk cId="2069932172" sldId="261"/>
        </pc:sldMkLst>
        <pc:spChg chg="mod">
          <ac:chgData name="岡田 陸" userId="e4191a97c80654fe" providerId="LiveId" clId="{96962160-81A0-4A8B-9105-89E63D505C8A}" dt="2023-01-06T07:55:19.985" v="3778"/>
          <ac:spMkLst>
            <pc:docMk/>
            <pc:sldMk cId="2069932172" sldId="261"/>
            <ac:spMk id="2" creationId="{97FD6F6D-2E82-6145-8C0E-52EBF360151C}"/>
          </ac:spMkLst>
        </pc:spChg>
      </pc:sldChg>
      <pc:sldChg chg="modSp">
        <pc:chgData name="岡田 陸" userId="e4191a97c80654fe" providerId="LiveId" clId="{96962160-81A0-4A8B-9105-89E63D505C8A}" dt="2023-01-12T04:51:59.488" v="3870"/>
        <pc:sldMkLst>
          <pc:docMk/>
          <pc:sldMk cId="2459372524" sldId="262"/>
        </pc:sldMkLst>
        <pc:spChg chg="mod">
          <ac:chgData name="岡田 陸" userId="e4191a97c80654fe" providerId="LiveId" clId="{96962160-81A0-4A8B-9105-89E63D505C8A}" dt="2023-01-12T04:51:59.488" v="3870"/>
          <ac:spMkLst>
            <pc:docMk/>
            <pc:sldMk cId="2459372524" sldId="262"/>
            <ac:spMk id="2" creationId="{59AFE088-C328-C287-7ACF-96C8B6E3FFD1}"/>
          </ac:spMkLst>
        </pc:spChg>
        <pc:spChg chg="mod">
          <ac:chgData name="岡田 陸" userId="e4191a97c80654fe" providerId="LiveId" clId="{96962160-81A0-4A8B-9105-89E63D505C8A}" dt="2023-01-12T04:51:59.488" v="3870"/>
          <ac:spMkLst>
            <pc:docMk/>
            <pc:sldMk cId="2459372524" sldId="262"/>
            <ac:spMk id="3" creationId="{BB2D8E75-F68F-3923-5213-0189ACAA0715}"/>
          </ac:spMkLst>
        </pc:spChg>
      </pc:sldChg>
      <pc:sldChg chg="modSp new mod">
        <pc:chgData name="岡田 陸" userId="e4191a97c80654fe" providerId="LiveId" clId="{96962160-81A0-4A8B-9105-89E63D505C8A}" dt="2023-01-06T05:01:21.809" v="2626"/>
        <pc:sldMkLst>
          <pc:docMk/>
          <pc:sldMk cId="3922035768" sldId="262"/>
        </pc:sldMkLst>
        <pc:spChg chg="mod">
          <ac:chgData name="岡田 陸" userId="e4191a97c80654fe" providerId="LiveId" clId="{96962160-81A0-4A8B-9105-89E63D505C8A}" dt="2023-01-06T05:01:21.809" v="2626"/>
          <ac:spMkLst>
            <pc:docMk/>
            <pc:sldMk cId="3922035768" sldId="262"/>
            <ac:spMk id="2" creationId="{D6F40272-5CF8-5B08-A7CB-8D4877C7C323}"/>
          </ac:spMkLst>
        </pc:spChg>
      </pc:sldChg>
      <pc:sldChg chg="modSp add del">
        <pc:chgData name="岡田 陸" userId="e4191a97c80654fe" providerId="LiveId" clId="{96962160-81A0-4A8B-9105-89E63D505C8A}" dt="2023-01-12T04:52:22.684" v="3875"/>
        <pc:sldMkLst>
          <pc:docMk/>
          <pc:sldMk cId="102027933" sldId="263"/>
        </pc:sldMkLst>
        <pc:spChg chg="mod">
          <ac:chgData name="岡田 陸" userId="e4191a97c80654fe" providerId="LiveId" clId="{96962160-81A0-4A8B-9105-89E63D505C8A}" dt="2023-01-12T04:51:59.488" v="3870"/>
          <ac:spMkLst>
            <pc:docMk/>
            <pc:sldMk cId="102027933" sldId="263"/>
            <ac:spMk id="2" creationId="{64195FF1-5A25-8A69-D93C-72B6E0A05F34}"/>
          </ac:spMkLst>
        </pc:spChg>
      </pc:sldChg>
      <pc:sldChg chg="modSp del">
        <pc:chgData name="岡田 陸" userId="e4191a97c80654fe" providerId="LiveId" clId="{96962160-81A0-4A8B-9105-89E63D505C8A}" dt="2023-01-12T05:01:37.232" v="3877" actId="47"/>
        <pc:sldMkLst>
          <pc:docMk/>
          <pc:sldMk cId="1828569405" sldId="264"/>
        </pc:sldMkLst>
        <pc:spChg chg="mod">
          <ac:chgData name="岡田 陸" userId="e4191a97c80654fe" providerId="LiveId" clId="{96962160-81A0-4A8B-9105-89E63D505C8A}" dt="2023-01-12T04:51:59.488" v="3870"/>
          <ac:spMkLst>
            <pc:docMk/>
            <pc:sldMk cId="1828569405" sldId="264"/>
            <ac:spMk id="2" creationId="{38C929C9-8876-9FE8-D8F6-120CAFE74230}"/>
          </ac:spMkLst>
        </pc:spChg>
      </pc:sldChg>
      <pc:sldChg chg="modSp mod">
        <pc:chgData name="岡田 陸" userId="e4191a97c80654fe" providerId="LiveId" clId="{96962160-81A0-4A8B-9105-89E63D505C8A}" dt="2023-01-12T04:51:59.605" v="3872" actId="27636"/>
        <pc:sldMkLst>
          <pc:docMk/>
          <pc:sldMk cId="3318475643" sldId="266"/>
        </pc:sldMkLst>
        <pc:spChg chg="mod">
          <ac:chgData name="岡田 陸" userId="e4191a97c80654fe" providerId="LiveId" clId="{96962160-81A0-4A8B-9105-89E63D505C8A}" dt="2023-01-12T04:51:59.488" v="3870"/>
          <ac:spMkLst>
            <pc:docMk/>
            <pc:sldMk cId="3318475643" sldId="266"/>
            <ac:spMk id="2" creationId="{31AFAFCC-4DD7-98DA-D8F7-5B3A9741B74C}"/>
          </ac:spMkLst>
        </pc:spChg>
        <pc:spChg chg="mod">
          <ac:chgData name="岡田 陸" userId="e4191a97c80654fe" providerId="LiveId" clId="{96962160-81A0-4A8B-9105-89E63D505C8A}" dt="2023-01-12T04:51:59.605" v="3872" actId="27636"/>
          <ac:spMkLst>
            <pc:docMk/>
            <pc:sldMk cId="3318475643" sldId="266"/>
            <ac:spMk id="3" creationId="{DA4D6CB4-055E-5FD6-86B9-501900CDD8A3}"/>
          </ac:spMkLst>
        </pc:spChg>
      </pc:sldChg>
      <pc:sldChg chg="modSp">
        <pc:chgData name="岡田 陸" userId="e4191a97c80654fe" providerId="LiveId" clId="{96962160-81A0-4A8B-9105-89E63D505C8A}" dt="2023-01-12T04:51:59.488" v="3870"/>
        <pc:sldMkLst>
          <pc:docMk/>
          <pc:sldMk cId="2965730833" sldId="273"/>
        </pc:sldMkLst>
        <pc:spChg chg="mod">
          <ac:chgData name="岡田 陸" userId="e4191a97c80654fe" providerId="LiveId" clId="{96962160-81A0-4A8B-9105-89E63D505C8A}" dt="2023-01-12T04:51:59.488" v="3870"/>
          <ac:spMkLst>
            <pc:docMk/>
            <pc:sldMk cId="2965730833" sldId="273"/>
            <ac:spMk id="2" creationId="{DB7E083A-1F32-AF4D-F3BD-C11BCCB54662}"/>
          </ac:spMkLst>
        </pc:spChg>
        <pc:spChg chg="mod">
          <ac:chgData name="岡田 陸" userId="e4191a97c80654fe" providerId="LiveId" clId="{96962160-81A0-4A8B-9105-89E63D505C8A}" dt="2023-01-12T04:51:59.488" v="3870"/>
          <ac:spMkLst>
            <pc:docMk/>
            <pc:sldMk cId="2965730833" sldId="273"/>
            <ac:spMk id="3" creationId="{C23AB06B-84C8-50A2-BCF2-2B2E1786BCE3}"/>
          </ac:spMkLst>
        </pc:spChg>
      </pc:sldChg>
      <pc:sldChg chg="modSp mod">
        <pc:chgData name="岡田 陸" userId="e4191a97c80654fe" providerId="LiveId" clId="{96962160-81A0-4A8B-9105-89E63D505C8A}" dt="2023-01-12T04:51:59.629" v="3873" actId="27636"/>
        <pc:sldMkLst>
          <pc:docMk/>
          <pc:sldMk cId="217655156" sldId="274"/>
        </pc:sldMkLst>
        <pc:spChg chg="mod">
          <ac:chgData name="岡田 陸" userId="e4191a97c80654fe" providerId="LiveId" clId="{96962160-81A0-4A8B-9105-89E63D505C8A}" dt="2023-01-12T04:51:59.488" v="3870"/>
          <ac:spMkLst>
            <pc:docMk/>
            <pc:sldMk cId="217655156" sldId="274"/>
            <ac:spMk id="2" creationId="{64195FF1-5A25-8A69-D93C-72B6E0A05F34}"/>
          </ac:spMkLst>
        </pc:spChg>
        <pc:spChg chg="mod">
          <ac:chgData name="岡田 陸" userId="e4191a97c80654fe" providerId="LiveId" clId="{96962160-81A0-4A8B-9105-89E63D505C8A}" dt="2023-01-12T04:51:59.629" v="3873" actId="27636"/>
          <ac:spMkLst>
            <pc:docMk/>
            <pc:sldMk cId="217655156" sldId="274"/>
            <ac:spMk id="17" creationId="{DAF1342F-FF27-1C20-6499-D3DA27E8E02D}"/>
          </ac:spMkLst>
        </pc:spChg>
      </pc:sldChg>
      <pc:sldChg chg="modSp">
        <pc:chgData name="岡田 陸" userId="e4191a97c80654fe" providerId="LiveId" clId="{96962160-81A0-4A8B-9105-89E63D505C8A}" dt="2023-01-12T04:51:59.488" v="3870"/>
        <pc:sldMkLst>
          <pc:docMk/>
          <pc:sldMk cId="2761532261" sldId="276"/>
        </pc:sldMkLst>
        <pc:spChg chg="mod">
          <ac:chgData name="岡田 陸" userId="e4191a97c80654fe" providerId="LiveId" clId="{96962160-81A0-4A8B-9105-89E63D505C8A}" dt="2023-01-12T04:51:59.488" v="3870"/>
          <ac:spMkLst>
            <pc:docMk/>
            <pc:sldMk cId="2761532261" sldId="276"/>
            <ac:spMk id="2" creationId="{6222EDA5-3A27-5127-9F7F-FC700706D9D1}"/>
          </ac:spMkLst>
        </pc:spChg>
      </pc:sldChg>
      <pc:sldChg chg="del">
        <pc:chgData name="岡田 陸" userId="e4191a97c80654fe" providerId="LiveId" clId="{96962160-81A0-4A8B-9105-89E63D505C8A}" dt="2023-01-09T00:44:34.142" v="3834" actId="47"/>
        <pc:sldMkLst>
          <pc:docMk/>
          <pc:sldMk cId="2897340241" sldId="308"/>
        </pc:sldMkLst>
      </pc:sldChg>
      <pc:sldChg chg="add ord">
        <pc:chgData name="岡田 陸" userId="e4191a97c80654fe" providerId="LiveId" clId="{96962160-81A0-4A8B-9105-89E63D505C8A}" dt="2023-01-09T00:44:37.313" v="3836"/>
        <pc:sldMkLst>
          <pc:docMk/>
          <pc:sldMk cId="52240469" sldId="310"/>
        </pc:sldMkLst>
      </pc:sldChg>
      <pc:sldChg chg="modSp">
        <pc:chgData name="岡田 陸" userId="e4191a97c80654fe" providerId="LiveId" clId="{96962160-81A0-4A8B-9105-89E63D505C8A}" dt="2023-01-12T04:51:59.488" v="3870"/>
        <pc:sldMkLst>
          <pc:docMk/>
          <pc:sldMk cId="2989133043" sldId="311"/>
        </pc:sldMkLst>
        <pc:spChg chg="mod">
          <ac:chgData name="岡田 陸" userId="e4191a97c80654fe" providerId="LiveId" clId="{96962160-81A0-4A8B-9105-89E63D505C8A}" dt="2023-01-12T04:51:59.488" v="3870"/>
          <ac:spMkLst>
            <pc:docMk/>
            <pc:sldMk cId="2989133043" sldId="311"/>
            <ac:spMk id="3" creationId="{E576D4C3-BBC3-EC6B-D092-CD71BAA3F0A6}"/>
          </ac:spMkLst>
        </pc:spChg>
      </pc:sldChg>
      <pc:sldChg chg="modSp mod">
        <pc:chgData name="岡田 陸" userId="e4191a97c80654fe" providerId="LiveId" clId="{96962160-81A0-4A8B-9105-89E63D505C8A}" dt="2023-01-12T04:51:59.582" v="3871" actId="27636"/>
        <pc:sldMkLst>
          <pc:docMk/>
          <pc:sldMk cId="2351927497" sldId="312"/>
        </pc:sldMkLst>
        <pc:spChg chg="mod">
          <ac:chgData name="岡田 陸" userId="e4191a97c80654fe" providerId="LiveId" clId="{96962160-81A0-4A8B-9105-89E63D505C8A}" dt="2023-01-12T04:51:59.488" v="3870"/>
          <ac:spMkLst>
            <pc:docMk/>
            <pc:sldMk cId="2351927497" sldId="312"/>
            <ac:spMk id="2" creationId="{CF811076-9965-F550-9104-B56894CD5029}"/>
          </ac:spMkLst>
        </pc:spChg>
        <pc:spChg chg="mod">
          <ac:chgData name="岡田 陸" userId="e4191a97c80654fe" providerId="LiveId" clId="{96962160-81A0-4A8B-9105-89E63D505C8A}" dt="2023-01-12T04:51:59.582" v="3871" actId="27636"/>
          <ac:spMkLst>
            <pc:docMk/>
            <pc:sldMk cId="2351927497" sldId="312"/>
            <ac:spMk id="3" creationId="{982EE3B4-6AE4-8958-2979-621FCBC0F324}"/>
          </ac:spMkLst>
        </pc:spChg>
      </pc:sldChg>
      <pc:sldChg chg="modSp">
        <pc:chgData name="岡田 陸" userId="e4191a97c80654fe" providerId="LiveId" clId="{96962160-81A0-4A8B-9105-89E63D505C8A}" dt="2023-01-12T04:51:59.488" v="3870"/>
        <pc:sldMkLst>
          <pc:docMk/>
          <pc:sldMk cId="3435793947" sldId="315"/>
        </pc:sldMkLst>
        <pc:spChg chg="mod">
          <ac:chgData name="岡田 陸" userId="e4191a97c80654fe" providerId="LiveId" clId="{96962160-81A0-4A8B-9105-89E63D505C8A}" dt="2023-01-12T04:51:59.488" v="3870"/>
          <ac:spMkLst>
            <pc:docMk/>
            <pc:sldMk cId="3435793947" sldId="315"/>
            <ac:spMk id="2" creationId="{F4797014-8E7D-8D5A-4ACC-38AA6464F450}"/>
          </ac:spMkLst>
        </pc:spChg>
        <pc:spChg chg="mod">
          <ac:chgData name="岡田 陸" userId="e4191a97c80654fe" providerId="LiveId" clId="{96962160-81A0-4A8B-9105-89E63D505C8A}" dt="2023-01-12T04:51:59.488" v="3870"/>
          <ac:spMkLst>
            <pc:docMk/>
            <pc:sldMk cId="3435793947" sldId="315"/>
            <ac:spMk id="3" creationId="{8569966C-DD1B-D9BD-955F-5EE262D40FE3}"/>
          </ac:spMkLst>
        </pc:spChg>
      </pc:sldChg>
      <pc:sldChg chg="add">
        <pc:chgData name="岡田 陸" userId="e4191a97c80654fe" providerId="LiveId" clId="{96962160-81A0-4A8B-9105-89E63D505C8A}" dt="2023-01-12T05:01:35.768" v="3876"/>
        <pc:sldMkLst>
          <pc:docMk/>
          <pc:sldMk cId="1321113370"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A5246-7D7A-4AA6-97BC-4C05F2EF43C5}" type="datetimeFigureOut">
              <a:rPr kumimoji="1" lang="ja-JP" altLang="en-US" smtClean="0"/>
              <a:t>2023/1/27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97BBD-4EA9-4065-A3D3-D6529D14D844}" type="slidenum">
              <a:rPr kumimoji="1" lang="ja-JP" altLang="en-US" smtClean="0"/>
              <a:t>‹#›</a:t>
            </a:fld>
            <a:endParaRPr kumimoji="1" lang="ja-JP" altLang="en-US"/>
          </a:p>
        </p:txBody>
      </p:sp>
    </p:spTree>
    <p:extLst>
      <p:ext uri="{BB962C8B-B14F-4D97-AF65-F5344CB8AC3E}">
        <p14:creationId xmlns:p14="http://schemas.microsoft.com/office/powerpoint/2010/main" val="37123703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金星大気大循環モデルにおける静的安定度の傾圧不安定への影響 </a:t>
            </a:r>
            <a:r>
              <a:rPr kumimoji="1" lang="ja-JP" altLang="en-US" sz="1200"/>
              <a:t>というタイトルで</a:t>
            </a:r>
            <a:r>
              <a:rPr kumimoji="1" lang="ja-JP" altLang="en-US" sz="1200" dirty="0"/>
              <a:t>発表を行います</a:t>
            </a:r>
            <a:r>
              <a:rPr kumimoji="1" lang="en-US" altLang="ja-JP" sz="1200" dirty="0"/>
              <a:t>.</a:t>
            </a:r>
            <a:r>
              <a:rPr kumimoji="1" lang="ja-JP" altLang="en-US" sz="1200"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A2E97BBD-4EA9-4065-A3D3-D6529D14D844}" type="slidenum">
              <a:rPr kumimoji="1" lang="ja-JP" altLang="en-US" smtClean="0"/>
              <a:t>1</a:t>
            </a:fld>
            <a:endParaRPr kumimoji="1" lang="ja-JP" altLang="en-US"/>
          </a:p>
        </p:txBody>
      </p:sp>
    </p:spTree>
    <p:extLst>
      <p:ext uri="{BB962C8B-B14F-4D97-AF65-F5344CB8AC3E}">
        <p14:creationId xmlns:p14="http://schemas.microsoft.com/office/powerpoint/2010/main" val="194453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金星には様々な現象が存在しますが</a:t>
            </a:r>
            <a:r>
              <a:rPr kumimoji="1" lang="en-US" altLang="ja-JP" dirty="0"/>
              <a:t>,</a:t>
            </a:r>
            <a:r>
              <a:rPr kumimoji="1" lang="ja-JP" altLang="en-US" dirty="0"/>
              <a:t> 本研究では</a:t>
            </a:r>
            <a:r>
              <a:rPr kumimoji="1" lang="en-US" altLang="ja-JP" dirty="0"/>
              <a:t>,</a:t>
            </a:r>
            <a:r>
              <a:rPr kumimoji="1" lang="ja-JP" altLang="en-US" dirty="0"/>
              <a:t> その中でも傾圧不安定という現象に注目しました</a:t>
            </a:r>
            <a:r>
              <a:rPr kumimoji="1" lang="en-US" altLang="ja-JP" dirty="0"/>
              <a:t>.</a:t>
            </a:r>
            <a:r>
              <a:rPr kumimoji="1" lang="ja-JP" altLang="en-US" dirty="0"/>
              <a:t> </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傾圧不安定とは </a:t>
            </a:r>
            <a:r>
              <a:rPr kumimoji="1" lang="en-US" altLang="ja-JP" dirty="0"/>
              <a:t>(</a:t>
            </a:r>
            <a:r>
              <a:rPr kumimoji="1" lang="ja-JP" altLang="en-US" dirty="0"/>
              <a:t>簡単に言うと</a:t>
            </a:r>
            <a:r>
              <a:rPr kumimoji="1" lang="en-US" altLang="ja-JP" dirty="0"/>
              <a:t>)</a:t>
            </a:r>
            <a:r>
              <a:rPr kumimoji="1" lang="ja-JP" altLang="en-US" dirty="0"/>
              <a:t> 「</a:t>
            </a:r>
            <a:r>
              <a:rPr kumimoji="1" lang="ja-JP" altLang="en-US" sz="1200" dirty="0"/>
              <a:t>南北方向に温度差があるときに</a:t>
            </a:r>
            <a:r>
              <a:rPr kumimoji="1" lang="en-US" altLang="ja-JP" sz="1200" dirty="0"/>
              <a:t>,</a:t>
            </a:r>
            <a:r>
              <a:rPr kumimoji="1" lang="ja-JP" altLang="en-US" sz="1200" dirty="0"/>
              <a:t> 熱を極方向に輸送する循環の形態」 のことです</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地球中高緯度の移動性高気圧や温帯低気圧は傾圧不安定の現れの一つです</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先行研究から金星大気中にも</a:t>
            </a:r>
            <a:r>
              <a:rPr kumimoji="1" lang="en-US" altLang="ja-JP" sz="1200" dirty="0"/>
              <a:t>,</a:t>
            </a:r>
            <a:r>
              <a:rPr kumimoji="1" lang="ja-JP" altLang="en-US" sz="1200" dirty="0"/>
              <a:t> “低安定度層”が存在すれば傾圧不安定が生じうることが示唆されています</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低安定度層とは高度 </a:t>
            </a:r>
            <a:r>
              <a:rPr kumimoji="1" lang="en-US" altLang="ja-JP" sz="1200" dirty="0"/>
              <a:t>55 km </a:t>
            </a:r>
            <a:r>
              <a:rPr kumimoji="1" lang="ja-JP" altLang="en-US" sz="1200" dirty="0"/>
              <a:t>付近にある</a:t>
            </a:r>
            <a:r>
              <a:rPr kumimoji="1" lang="en-US" altLang="ja-JP" sz="1200" dirty="0"/>
              <a:t>,</a:t>
            </a:r>
            <a:r>
              <a:rPr kumimoji="1" lang="ja-JP" altLang="en-US" sz="1200" dirty="0"/>
              <a:t> 静的安定度が中立に近い層のことです</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静的安定度は大気の安定度のようなもので</a:t>
            </a:r>
            <a:r>
              <a:rPr kumimoji="1" lang="en-US" altLang="ja-JP" sz="1200" dirty="0"/>
              <a:t>,</a:t>
            </a:r>
            <a:r>
              <a:rPr kumimoji="1" lang="ja-JP" altLang="en-US" sz="1200" dirty="0"/>
              <a:t> 値が負の場合は不安定</a:t>
            </a:r>
            <a:r>
              <a:rPr kumimoji="1" lang="en-US" altLang="ja-JP" sz="1200" dirty="0"/>
              <a:t>,</a:t>
            </a:r>
            <a:r>
              <a:rPr kumimoji="1" lang="ja-JP" altLang="en-US" sz="1200" dirty="0"/>
              <a:t> </a:t>
            </a:r>
            <a:r>
              <a:rPr kumimoji="1" lang="en-US" altLang="ja-JP" sz="1200" dirty="0"/>
              <a:t>,</a:t>
            </a:r>
            <a:r>
              <a:rPr kumimoji="1" lang="ja-JP" altLang="en-US" sz="1200" dirty="0"/>
              <a:t> </a:t>
            </a:r>
            <a:r>
              <a:rPr kumimoji="1" lang="en-US" altLang="ja-JP" sz="1200" dirty="0"/>
              <a:t>0</a:t>
            </a:r>
            <a:r>
              <a:rPr kumimoji="1" lang="ja-JP" altLang="en-US" sz="1200" dirty="0"/>
              <a:t> の場合は中立</a:t>
            </a:r>
            <a:r>
              <a:rPr kumimoji="1" lang="en-US" altLang="ja-JP" sz="1200" dirty="0"/>
              <a:t>,</a:t>
            </a:r>
            <a:r>
              <a:rPr kumimoji="1" lang="ja-JP" altLang="en-US" sz="1200" dirty="0"/>
              <a:t> 正の場合は安定となります</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本研究では</a:t>
            </a:r>
            <a:r>
              <a:rPr lang="ja-JP" altLang="en-US" sz="1200" dirty="0"/>
              <a:t>傾圧不安定の静的安定度分布に対する依存性に注目し</a:t>
            </a:r>
            <a:r>
              <a:rPr lang="en-US" altLang="ja-JP" sz="1200" dirty="0"/>
              <a:t>,</a:t>
            </a:r>
            <a:r>
              <a:rPr lang="ja-JP" altLang="en-US" sz="1200" dirty="0"/>
              <a:t> 数値実験を行い</a:t>
            </a:r>
            <a:r>
              <a:rPr kumimoji="1" lang="ja-JP" altLang="en-US" sz="1200" dirty="0"/>
              <a:t>ました</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いくつか実験を行ったのですが</a:t>
            </a:r>
            <a:r>
              <a:rPr kumimoji="1" lang="en-US" altLang="ja-JP" sz="1200" dirty="0"/>
              <a:t>,</a:t>
            </a:r>
            <a:r>
              <a:rPr kumimoji="1" lang="ja-JP" altLang="en-US" sz="1200" dirty="0"/>
              <a:t> 本発表では低安定度層の安定度を負に強制した場合の実験について紹介します</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a:t>
            </a:r>
            <a:endParaRPr kumimoji="1" lang="en-US" altLang="ja-JP" sz="1200" dirty="0"/>
          </a:p>
          <a:p>
            <a:endParaRPr kumimoji="1" lang="en-US" altLang="ja-JP"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2</a:t>
            </a:fld>
            <a:endParaRPr kumimoji="1" lang="ja-JP" altLang="en-US"/>
          </a:p>
        </p:txBody>
      </p:sp>
    </p:spTree>
    <p:extLst>
      <p:ext uri="{BB962C8B-B14F-4D97-AF65-F5344CB8AC3E}">
        <p14:creationId xmlns:p14="http://schemas.microsoft.com/office/powerpoint/2010/main" val="247226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Wingdings 2" pitchFamily="18" charset="2"/>
              <a:buNone/>
            </a:pPr>
            <a:r>
              <a:rPr lang="ja-JP" altLang="en-US" sz="1800" dirty="0"/>
              <a:t>次になぜ負に強制しようと考えたのかについてその背景を説明します</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まず</a:t>
            </a:r>
            <a:r>
              <a:rPr lang="en-US" altLang="ja-JP" sz="1800" dirty="0"/>
              <a:t>,</a:t>
            </a:r>
            <a:r>
              <a:rPr lang="ja-JP" altLang="en-US" sz="1800" dirty="0"/>
              <a:t> 先行研究  </a:t>
            </a:r>
            <a:r>
              <a:rPr lang="en-US" altLang="ja-JP" sz="1800" dirty="0"/>
              <a:t>(</a:t>
            </a:r>
            <a:r>
              <a:rPr lang="en-US" altLang="ja-JP" sz="1800" dirty="0" err="1"/>
              <a:t>Kashimura</a:t>
            </a:r>
            <a:r>
              <a:rPr lang="en-US" altLang="ja-JP" sz="1800" dirty="0"/>
              <a:t> et al. 2019) </a:t>
            </a:r>
            <a:r>
              <a:rPr lang="ja-JP" altLang="en-US" sz="1800" dirty="0"/>
              <a:t>では</a:t>
            </a:r>
            <a:r>
              <a:rPr lang="en-US" altLang="ja-JP" sz="1800" dirty="0"/>
              <a:t>,</a:t>
            </a:r>
            <a:r>
              <a:rPr lang="ja-JP" altLang="en-US" sz="1800" dirty="0"/>
              <a:t> 低安定度層の安定度を中立に近い値に強制していました</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これは観測結果を反映したものです</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右の図の破線が強制した安定度で、実線が実現された安定度です</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赤で囲った低安定度層付近で</a:t>
            </a:r>
            <a:r>
              <a:rPr lang="en-US" altLang="ja-JP" sz="1800" dirty="0"/>
              <a:t>,</a:t>
            </a:r>
            <a:r>
              <a:rPr lang="ja-JP" altLang="en-US" sz="1800" dirty="0"/>
              <a:t> 実線の値が破線の中立の値より大きくなっていることがわかります</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このように低安定度層で実現された安定度は</a:t>
            </a:r>
            <a:r>
              <a:rPr lang="en-US" altLang="ja-JP" sz="1800" dirty="0"/>
              <a:t>,</a:t>
            </a:r>
            <a:r>
              <a:rPr lang="ja-JP" altLang="en-US" sz="1800" dirty="0"/>
              <a:t> 中立に近い値よりも高くなってしまいます</a:t>
            </a:r>
            <a:r>
              <a:rPr lang="en-US" altLang="ja-JP" sz="1800" dirty="0"/>
              <a:t>.</a:t>
            </a:r>
            <a:r>
              <a:rPr lang="ja-JP" altLang="en-US" sz="1800" dirty="0"/>
              <a:t> </a:t>
            </a:r>
            <a:endParaRPr lang="en-US" altLang="ja-JP" sz="1800" dirty="0"/>
          </a:p>
          <a:p>
            <a:pPr marL="0" indent="0">
              <a:buFont typeface="Wingdings 2" pitchFamily="18" charset="2"/>
              <a:buNone/>
            </a:pPr>
            <a:r>
              <a:rPr lang="ja-JP" altLang="en-US" sz="1800" dirty="0"/>
              <a:t>そこで</a:t>
            </a:r>
            <a:r>
              <a:rPr lang="en-US" altLang="ja-JP" sz="1800" dirty="0"/>
              <a:t>,</a:t>
            </a:r>
            <a:r>
              <a:rPr lang="ja-JP" altLang="en-US" sz="1800" dirty="0"/>
              <a:t> 安定度を中立の値に近づけるためには強制が不十分ではないかと考え</a:t>
            </a:r>
            <a:r>
              <a:rPr lang="en-US" altLang="ja-JP" sz="1800" dirty="0"/>
              <a:t>,</a:t>
            </a:r>
            <a:r>
              <a:rPr lang="ja-JP" altLang="en-US" sz="1800" dirty="0"/>
              <a:t> 安定度を負に強制して実験することにしました</a:t>
            </a:r>
            <a:r>
              <a:rPr lang="en-US" altLang="ja-JP" sz="1800" dirty="0"/>
              <a:t>.</a:t>
            </a:r>
            <a:r>
              <a:rPr lang="ja-JP" altLang="en-US" sz="1800" dirty="0"/>
              <a:t> </a:t>
            </a:r>
            <a:endParaRPr lang="en-US" altLang="ja-JP" sz="1400" dirty="0"/>
          </a:p>
          <a:p>
            <a:endParaRPr kumimoji="1" lang="ja-JP" altLang="en-US" dirty="0"/>
          </a:p>
        </p:txBody>
      </p:sp>
      <p:sp>
        <p:nvSpPr>
          <p:cNvPr id="4" name="スライド番号プレースホルダー 3"/>
          <p:cNvSpPr>
            <a:spLocks noGrp="1"/>
          </p:cNvSpPr>
          <p:nvPr>
            <p:ph type="sldNum" sz="quarter" idx="5"/>
          </p:nvPr>
        </p:nvSpPr>
        <p:spPr/>
        <p:txBody>
          <a:bodyPr/>
          <a:lstStyle/>
          <a:p>
            <a:fld id="{BE15BF8D-B020-4BF9-861F-AF7B55953FAC}" type="slidenum">
              <a:rPr kumimoji="1" lang="ja-JP" altLang="en-US" smtClean="0"/>
              <a:t>3</a:t>
            </a:fld>
            <a:endParaRPr kumimoji="1" lang="ja-JP" altLang="en-US"/>
          </a:p>
        </p:txBody>
      </p:sp>
    </p:spTree>
    <p:extLst>
      <p:ext uri="{BB962C8B-B14F-4D97-AF65-F5344CB8AC3E}">
        <p14:creationId xmlns:p14="http://schemas.microsoft.com/office/powerpoint/2010/main" val="98535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a:t>
            </a:r>
            <a:r>
              <a:rPr kumimoji="1" lang="ja-JP" altLang="en-US" sz="1200" dirty="0"/>
              <a:t>本研究では数値モデル </a:t>
            </a:r>
            <a:r>
              <a:rPr kumimoji="1" lang="en-US" altLang="ja-JP" sz="1200" dirty="0"/>
              <a:t>AFES-Venus </a:t>
            </a:r>
            <a:r>
              <a:rPr kumimoji="1" lang="ja-JP" altLang="en-US" sz="1200" dirty="0"/>
              <a:t>を用いて低安定度層の安定度を負に強制した場合の傾圧不安定への影響について調査しました</a:t>
            </a:r>
            <a:r>
              <a:rPr kumimoji="1" lang="en-US" altLang="ja-JP" sz="1200" dirty="0"/>
              <a:t>.</a:t>
            </a:r>
            <a:r>
              <a:rPr kumimoji="1" lang="ja-JP" altLang="en-US" sz="1200" dirty="0"/>
              <a:t> </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右の図が実験で用いた静的安定度の鉛直分布です</a:t>
            </a:r>
            <a:r>
              <a:rPr kumimoji="1" lang="en-US" altLang="ja-JP" sz="1200" dirty="0"/>
              <a:t>.</a:t>
            </a:r>
            <a:r>
              <a:rPr kumimoji="1" lang="ja-JP" altLang="en-US" sz="1200" dirty="0"/>
              <a:t> </a:t>
            </a:r>
            <a:endParaRPr kumimoji="1" lang="en-US" altLang="ja-JP" sz="1200" dirty="0"/>
          </a:p>
          <a:p>
            <a:pPr>
              <a:buFontTx/>
              <a:buChar char="-"/>
            </a:pPr>
            <a:r>
              <a:rPr kumimoji="1" lang="ja-JP" altLang="en-US" sz="1200" dirty="0"/>
              <a:t>午後の発表ではこのように低安定度層の安定度を負に強制した場合に</a:t>
            </a:r>
            <a:r>
              <a:rPr lang="ja-JP" altLang="en-US" sz="1200" dirty="0"/>
              <a:t>実現された安定度は中立の値に近づいたのかということや</a:t>
            </a:r>
            <a:r>
              <a:rPr lang="en-US" altLang="ja-JP" sz="1200" dirty="0"/>
              <a:t>,</a:t>
            </a:r>
            <a:r>
              <a:rPr lang="ja-JP" altLang="en-US" sz="1200" dirty="0"/>
              <a:t> </a:t>
            </a:r>
            <a:endParaRPr lang="en-US" altLang="ja-JP" sz="1200" dirty="0"/>
          </a:p>
          <a:p>
            <a:pPr>
              <a:buFontTx/>
              <a:buNone/>
            </a:pPr>
            <a:r>
              <a:rPr lang="ja-JP" altLang="en-US" sz="1200" dirty="0"/>
              <a:t>渦位や渦熱輸送の量を用いて</a:t>
            </a:r>
            <a:endParaRPr lang="en-US" altLang="ja-JP" sz="1200" dirty="0"/>
          </a:p>
          <a:p>
            <a:pPr>
              <a:buFontTx/>
              <a:buChar char="-"/>
            </a:pPr>
            <a:r>
              <a:rPr kumimoji="1" lang="ja-JP" altLang="en-US" sz="1200" dirty="0"/>
              <a:t>傾圧不安定が現れたのか</a:t>
            </a:r>
            <a:endParaRPr lang="en-US" altLang="ja-JP" sz="1200" dirty="0"/>
          </a:p>
          <a:p>
            <a:pPr>
              <a:buFontTx/>
              <a:buChar char="-"/>
            </a:pPr>
            <a:r>
              <a:rPr kumimoji="1" lang="ja-JP" altLang="en-US" sz="1200" dirty="0"/>
              <a:t>現れた場合 </a:t>
            </a:r>
            <a:r>
              <a:rPr kumimoji="1" lang="en-US" altLang="ja-JP" sz="1200" dirty="0"/>
              <a:t>: </a:t>
            </a:r>
            <a:r>
              <a:rPr kumimoji="1" lang="ja-JP" altLang="en-US" sz="1200" dirty="0"/>
              <a:t>どの緯度・高度に現れたのかについて考察を行います</a:t>
            </a:r>
            <a:r>
              <a:rPr kumimoji="1" lang="en-US" altLang="ja-JP" sz="1200" dirty="0"/>
              <a:t>.</a:t>
            </a:r>
            <a:r>
              <a:rPr kumimoji="1" lang="ja-JP" altLang="en-US" sz="1200" dirty="0"/>
              <a:t> </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A2E97BBD-4EA9-4065-A3D3-D6529D14D844}" type="slidenum">
              <a:rPr kumimoji="1" lang="ja-JP" altLang="en-US" smtClean="0"/>
              <a:t>4</a:t>
            </a:fld>
            <a:endParaRPr kumimoji="1" lang="ja-JP" altLang="en-US"/>
          </a:p>
        </p:txBody>
      </p:sp>
    </p:spTree>
    <p:extLst>
      <p:ext uri="{BB962C8B-B14F-4D97-AF65-F5344CB8AC3E}">
        <p14:creationId xmlns:p14="http://schemas.microsoft.com/office/powerpoint/2010/main" val="3411619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9904F95-E347-45CB-BA0F-5D5EF3356413}" type="datetimeFigureOut">
              <a:rPr kumimoji="1" lang="ja-JP" altLang="en-US" smtClean="0"/>
              <a:t>2023/1/27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A4D2E1-9B6A-48C6-992E-CEA09D08C905}" type="slidenum">
              <a:rPr kumimoji="1" lang="ja-JP" altLang="en-US" smtClean="0"/>
              <a:t>‹#›</a:t>
            </a:fld>
            <a:endParaRPr kumimoji="1" lang="ja-JP" altLang="en-US"/>
          </a:p>
        </p:txBody>
      </p:sp>
    </p:spTree>
    <p:extLst>
      <p:ext uri="{BB962C8B-B14F-4D97-AF65-F5344CB8AC3E}">
        <p14:creationId xmlns:p14="http://schemas.microsoft.com/office/powerpoint/2010/main" val="4053532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904F95-E347-45CB-BA0F-5D5EF3356413}" type="datetimeFigureOut">
              <a:rPr kumimoji="1" lang="ja-JP" altLang="en-US" smtClean="0"/>
              <a:t>2023/1/27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A4D2E1-9B6A-48C6-992E-CEA09D08C905}" type="slidenum">
              <a:rPr kumimoji="1" lang="ja-JP" altLang="en-US" smtClean="0"/>
              <a:t>‹#›</a:t>
            </a:fld>
            <a:endParaRPr kumimoji="1" lang="ja-JP" altLang="en-US"/>
          </a:p>
        </p:txBody>
      </p:sp>
    </p:spTree>
    <p:extLst>
      <p:ext uri="{BB962C8B-B14F-4D97-AF65-F5344CB8AC3E}">
        <p14:creationId xmlns:p14="http://schemas.microsoft.com/office/powerpoint/2010/main" val="2771420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9904F95-E347-45CB-BA0F-5D5EF3356413}" type="datetimeFigureOut">
              <a:rPr kumimoji="1" lang="ja-JP" altLang="en-US" smtClean="0"/>
              <a:t>2023/1/27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A4D2E1-9B6A-48C6-992E-CEA09D08C905}" type="slidenum">
              <a:rPr kumimoji="1" lang="ja-JP" altLang="en-US" smtClean="0"/>
              <a:t>‹#›</a:t>
            </a:fld>
            <a:endParaRPr kumimoji="1" lang="ja-JP" altLang="en-US"/>
          </a:p>
        </p:txBody>
      </p:sp>
    </p:spTree>
    <p:extLst>
      <p:ext uri="{BB962C8B-B14F-4D97-AF65-F5344CB8AC3E}">
        <p14:creationId xmlns:p14="http://schemas.microsoft.com/office/powerpoint/2010/main" val="3829587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904F95-E347-45CB-BA0F-5D5EF3356413}" type="datetimeFigureOut">
              <a:rPr kumimoji="1" lang="ja-JP" altLang="en-US" smtClean="0"/>
              <a:t>2023/1/27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A4D2E1-9B6A-48C6-992E-CEA09D08C905}" type="slidenum">
              <a:rPr kumimoji="1" lang="ja-JP" altLang="en-US" smtClean="0"/>
              <a:t>‹#›</a:t>
            </a:fld>
            <a:endParaRPr kumimoji="1" lang="ja-JP" altLang="en-US"/>
          </a:p>
        </p:txBody>
      </p:sp>
    </p:spTree>
    <p:extLst>
      <p:ext uri="{BB962C8B-B14F-4D97-AF65-F5344CB8AC3E}">
        <p14:creationId xmlns:p14="http://schemas.microsoft.com/office/powerpoint/2010/main" val="362835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9904F95-E347-45CB-BA0F-5D5EF3356413}" type="datetimeFigureOut">
              <a:rPr kumimoji="1" lang="ja-JP" altLang="en-US" smtClean="0"/>
              <a:t>2023/1/27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A4D2E1-9B6A-48C6-992E-CEA09D08C905}" type="slidenum">
              <a:rPr kumimoji="1" lang="ja-JP" altLang="en-US" smtClean="0"/>
              <a:t>‹#›</a:t>
            </a:fld>
            <a:endParaRPr kumimoji="1" lang="ja-JP" altLang="en-US"/>
          </a:p>
        </p:txBody>
      </p:sp>
    </p:spTree>
    <p:extLst>
      <p:ext uri="{BB962C8B-B14F-4D97-AF65-F5344CB8AC3E}">
        <p14:creationId xmlns:p14="http://schemas.microsoft.com/office/powerpoint/2010/main" val="3669788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9904F95-E347-45CB-BA0F-5D5EF3356413}" type="datetimeFigureOut">
              <a:rPr kumimoji="1" lang="ja-JP" altLang="en-US" smtClean="0"/>
              <a:t>2023/1/27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9A4D2E1-9B6A-48C6-992E-CEA09D08C905}" type="slidenum">
              <a:rPr kumimoji="1" lang="ja-JP" altLang="en-US" smtClean="0"/>
              <a:t>‹#›</a:t>
            </a:fld>
            <a:endParaRPr kumimoji="1" lang="ja-JP" altLang="en-US"/>
          </a:p>
        </p:txBody>
      </p:sp>
    </p:spTree>
    <p:extLst>
      <p:ext uri="{BB962C8B-B14F-4D97-AF65-F5344CB8AC3E}">
        <p14:creationId xmlns:p14="http://schemas.microsoft.com/office/powerpoint/2010/main" val="414984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E9904F95-E347-45CB-BA0F-5D5EF3356413}" type="datetimeFigureOut">
              <a:rPr kumimoji="1" lang="ja-JP" altLang="en-US" smtClean="0"/>
              <a:t>2023/1/27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9A4D2E1-9B6A-48C6-992E-CEA09D08C905}"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68100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9904F95-E347-45CB-BA0F-5D5EF3356413}" type="datetimeFigureOut">
              <a:rPr kumimoji="1" lang="ja-JP" altLang="en-US" smtClean="0"/>
              <a:t>2023/1/27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9A4D2E1-9B6A-48C6-992E-CEA09D08C905}"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52600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04F95-E347-45CB-BA0F-5D5EF3356413}" type="datetimeFigureOut">
              <a:rPr kumimoji="1" lang="ja-JP" altLang="en-US" smtClean="0"/>
              <a:t>2023/1/27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9A4D2E1-9B6A-48C6-992E-CEA09D08C905}" type="slidenum">
              <a:rPr kumimoji="1" lang="ja-JP" altLang="en-US" smtClean="0"/>
              <a:t>‹#›</a:t>
            </a:fld>
            <a:endParaRPr kumimoji="1" lang="ja-JP" altLang="en-US"/>
          </a:p>
        </p:txBody>
      </p:sp>
    </p:spTree>
    <p:extLst>
      <p:ext uri="{BB962C8B-B14F-4D97-AF65-F5344CB8AC3E}">
        <p14:creationId xmlns:p14="http://schemas.microsoft.com/office/powerpoint/2010/main" val="18760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9904F95-E347-45CB-BA0F-5D5EF3356413}" type="datetimeFigureOut">
              <a:rPr kumimoji="1" lang="ja-JP" altLang="en-US" smtClean="0"/>
              <a:t>2023/1/27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9A4D2E1-9B6A-48C6-992E-CEA09D08C905}" type="slidenum">
              <a:rPr kumimoji="1" lang="ja-JP" altLang="en-US" smtClean="0"/>
              <a:t>‹#›</a:t>
            </a:fld>
            <a:endParaRPr kumimoji="1" lang="ja-JP" altLang="en-US"/>
          </a:p>
        </p:txBody>
      </p:sp>
    </p:spTree>
    <p:extLst>
      <p:ext uri="{BB962C8B-B14F-4D97-AF65-F5344CB8AC3E}">
        <p14:creationId xmlns:p14="http://schemas.microsoft.com/office/powerpoint/2010/main" val="320461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9904F95-E347-45CB-BA0F-5D5EF3356413}" type="datetimeFigureOut">
              <a:rPr kumimoji="1" lang="ja-JP" altLang="en-US" smtClean="0"/>
              <a:t>2023/1/27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9A4D2E1-9B6A-48C6-992E-CEA09D08C905}" type="slidenum">
              <a:rPr kumimoji="1" lang="ja-JP" altLang="en-US" smtClean="0"/>
              <a:t>‹#›</a:t>
            </a:fld>
            <a:endParaRPr kumimoji="1" lang="ja-JP" altLang="en-US"/>
          </a:p>
        </p:txBody>
      </p:sp>
    </p:spTree>
    <p:extLst>
      <p:ext uri="{BB962C8B-B14F-4D97-AF65-F5344CB8AC3E}">
        <p14:creationId xmlns:p14="http://schemas.microsoft.com/office/powerpoint/2010/main" val="3224526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E9904F95-E347-45CB-BA0F-5D5EF3356413}" type="datetimeFigureOut">
              <a:rPr kumimoji="1" lang="ja-JP" altLang="en-US" smtClean="0"/>
              <a:t>2023/1/27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C9A4D2E1-9B6A-48C6-992E-CEA09D08C905}" type="slidenum">
              <a:rPr kumimoji="1" lang="ja-JP" altLang="en-US" smtClean="0"/>
              <a:t>‹#›</a:t>
            </a:fld>
            <a:endParaRPr kumimoji="1" lang="ja-JP" altLang="en-US"/>
          </a:p>
        </p:txBody>
      </p:sp>
    </p:spTree>
    <p:extLst>
      <p:ext uri="{BB962C8B-B14F-4D97-AF65-F5344CB8AC3E}">
        <p14:creationId xmlns:p14="http://schemas.microsoft.com/office/powerpoint/2010/main" val="29502672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E5C06-EE9A-A291-58E8-2A40B9827430}"/>
              </a:ext>
            </a:extLst>
          </p:cNvPr>
          <p:cNvSpPr>
            <a:spLocks noGrp="1"/>
          </p:cNvSpPr>
          <p:nvPr>
            <p:ph type="ctrTitle"/>
          </p:nvPr>
        </p:nvSpPr>
        <p:spPr>
          <a:xfrm>
            <a:off x="1524000" y="1600200"/>
            <a:ext cx="9144000" cy="1909763"/>
          </a:xfrm>
        </p:spPr>
        <p:txBody>
          <a:bodyPr>
            <a:normAutofit/>
          </a:bodyPr>
          <a:lstStyle/>
          <a:p>
            <a:r>
              <a:rPr kumimoji="1" lang="ja-JP" altLang="en-US" sz="3800" dirty="0"/>
              <a:t>金星大気大循環モデルにおける静的安定度の傾圧不安定への影響</a:t>
            </a:r>
          </a:p>
        </p:txBody>
      </p:sp>
      <p:sp>
        <p:nvSpPr>
          <p:cNvPr id="3" name="字幕 2">
            <a:extLst>
              <a:ext uri="{FF2B5EF4-FFF2-40B4-BE49-F238E27FC236}">
                <a16:creationId xmlns:a16="http://schemas.microsoft.com/office/drawing/2014/main" id="{E576D4C3-BBC3-EC6B-D092-CD71BAA3F0A6}"/>
              </a:ext>
            </a:extLst>
          </p:cNvPr>
          <p:cNvSpPr>
            <a:spLocks noGrp="1"/>
          </p:cNvSpPr>
          <p:nvPr>
            <p:ph type="subTitle" idx="1"/>
          </p:nvPr>
        </p:nvSpPr>
        <p:spPr/>
        <p:txBody>
          <a:bodyPr>
            <a:normAutofit/>
          </a:bodyPr>
          <a:lstStyle/>
          <a:p>
            <a:r>
              <a:rPr kumimoji="1" lang="ja-JP" altLang="en-US" dirty="0"/>
              <a:t>神戸大学 理学部 惑星学科</a:t>
            </a:r>
            <a:endParaRPr kumimoji="1" lang="en-US" altLang="ja-JP" dirty="0"/>
          </a:p>
          <a:p>
            <a:r>
              <a:rPr kumimoji="1" lang="ja-JP" altLang="en-US" dirty="0"/>
              <a:t>流体地球物理学教育研究分野</a:t>
            </a:r>
            <a:r>
              <a:rPr lang="ja-JP" altLang="en-US" dirty="0"/>
              <a:t> </a:t>
            </a:r>
            <a:r>
              <a:rPr kumimoji="1" lang="ja-JP" altLang="en-US" dirty="0"/>
              <a:t>岡田陸</a:t>
            </a:r>
          </a:p>
        </p:txBody>
      </p:sp>
    </p:spTree>
    <p:extLst>
      <p:ext uri="{BB962C8B-B14F-4D97-AF65-F5344CB8AC3E}">
        <p14:creationId xmlns:p14="http://schemas.microsoft.com/office/powerpoint/2010/main" val="2829171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8DC87477-594A-BA89-3421-3DC2882CE577}"/>
              </a:ext>
            </a:extLst>
          </p:cNvPr>
          <p:cNvSpPr txBox="1">
            <a:spLocks/>
          </p:cNvSpPr>
          <p:nvPr/>
        </p:nvSpPr>
        <p:spPr>
          <a:xfrm>
            <a:off x="0" y="0"/>
            <a:ext cx="9098973" cy="781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１</a:t>
            </a:r>
            <a:r>
              <a:rPr lang="en-US" altLang="ja-JP" dirty="0"/>
              <a:t>. </a:t>
            </a:r>
            <a:r>
              <a:rPr lang="ja-JP" altLang="en-US" dirty="0"/>
              <a:t>はじめに</a:t>
            </a:r>
          </a:p>
        </p:txBody>
      </p:sp>
      <p:sp>
        <p:nvSpPr>
          <p:cNvPr id="8" name="テキスト ボックス 7">
            <a:extLst>
              <a:ext uri="{FF2B5EF4-FFF2-40B4-BE49-F238E27FC236}">
                <a16:creationId xmlns:a16="http://schemas.microsoft.com/office/drawing/2014/main" id="{94B04111-1C03-3B85-9069-6D0ED61A19FF}"/>
              </a:ext>
            </a:extLst>
          </p:cNvPr>
          <p:cNvSpPr txBox="1"/>
          <p:nvPr/>
        </p:nvSpPr>
        <p:spPr>
          <a:xfrm>
            <a:off x="142261" y="781050"/>
            <a:ext cx="8956712" cy="1754326"/>
          </a:xfrm>
          <a:prstGeom prst="rect">
            <a:avLst/>
          </a:prstGeom>
          <a:noFill/>
        </p:spPr>
        <p:txBody>
          <a:bodyPr wrap="square" rtlCol="0">
            <a:spAutoFit/>
          </a:bodyPr>
          <a:lstStyle/>
          <a:p>
            <a:pPr marL="285750" indent="-285750">
              <a:buFont typeface="Wingdings" panose="05000000000000000000" pitchFamily="2" charset="2"/>
              <a:buChar char="u"/>
            </a:pPr>
            <a:r>
              <a:rPr kumimoji="1" lang="ja-JP" altLang="en-US" sz="2400" dirty="0"/>
              <a:t>金星大気の傾圧不安定</a:t>
            </a:r>
            <a:endParaRPr kumimoji="1" lang="en-US" altLang="ja-JP" sz="2400" dirty="0"/>
          </a:p>
          <a:p>
            <a:pPr marL="800100" lvl="1" indent="-342900">
              <a:buFont typeface="Wingdings" panose="05000000000000000000" pitchFamily="2" charset="2"/>
              <a:buChar char="n"/>
            </a:pPr>
            <a:r>
              <a:rPr kumimoji="1" lang="ja-JP" altLang="en-US" sz="2400" dirty="0"/>
              <a:t>傾圧不安定とは</a:t>
            </a:r>
            <a:endParaRPr kumimoji="1" lang="en-US" altLang="ja-JP" sz="2400" dirty="0"/>
          </a:p>
          <a:p>
            <a:pPr marL="800100" lvl="1" indent="-342900">
              <a:buFont typeface="Wingdings" panose="05000000000000000000" pitchFamily="2" charset="2"/>
              <a:buChar char="Ø"/>
            </a:pPr>
            <a:r>
              <a:rPr kumimoji="1" lang="ja-JP" altLang="en-US" sz="2000" dirty="0"/>
              <a:t>南北方向に温度差があるときに</a:t>
            </a:r>
            <a:r>
              <a:rPr kumimoji="1" lang="en-US" altLang="ja-JP" sz="2000" dirty="0"/>
              <a:t>,</a:t>
            </a:r>
            <a:r>
              <a:rPr kumimoji="1" lang="ja-JP" altLang="en-US" sz="2000" dirty="0"/>
              <a:t> 熱を極方向に輸送する循環の形態</a:t>
            </a:r>
            <a:endParaRPr kumimoji="1" lang="en-US" altLang="ja-JP" sz="2000" dirty="0"/>
          </a:p>
          <a:p>
            <a:pPr marL="800100" lvl="1" indent="-342900">
              <a:buFont typeface="Wingdings" panose="05000000000000000000" pitchFamily="2" charset="2"/>
              <a:buChar char="Ø"/>
            </a:pPr>
            <a:r>
              <a:rPr kumimoji="1" lang="ja-JP" altLang="en-US" sz="2000" dirty="0"/>
              <a:t>地球中高緯度の移動性高気圧や温帯低気圧は傾圧不安定の現れの一つ</a:t>
            </a:r>
            <a:endParaRPr kumimoji="1" lang="en-US" altLang="ja-JP" sz="2000" dirty="0"/>
          </a:p>
          <a:p>
            <a:pPr marL="800100" lvl="1" indent="-342900">
              <a:buFont typeface="Wingdings" panose="05000000000000000000" pitchFamily="2" charset="2"/>
              <a:buChar char="Ø"/>
            </a:pPr>
            <a:r>
              <a:rPr kumimoji="1" lang="ja-JP" altLang="en-US" sz="2000" dirty="0"/>
              <a:t>金星大気中にも</a:t>
            </a:r>
            <a:r>
              <a:rPr kumimoji="1" lang="ja-JP" altLang="en-US" sz="2000" u="sng" dirty="0">
                <a:solidFill>
                  <a:srgbClr val="FF0000"/>
                </a:solidFill>
              </a:rPr>
              <a:t>低安定度層</a:t>
            </a:r>
            <a:r>
              <a:rPr kumimoji="1" lang="ja-JP" altLang="en-US" sz="2000" dirty="0">
                <a:solidFill>
                  <a:srgbClr val="FF0000"/>
                </a:solidFill>
              </a:rPr>
              <a:t>が存在すれば</a:t>
            </a:r>
            <a:r>
              <a:rPr kumimoji="1" lang="ja-JP" altLang="en-US" sz="2000" dirty="0"/>
              <a:t>傾圧不安定が生じうる</a:t>
            </a:r>
            <a:endParaRPr kumimoji="1" lang="en-US" altLang="ja-JP" sz="2000" dirty="0"/>
          </a:p>
        </p:txBody>
      </p:sp>
      <p:sp>
        <p:nvSpPr>
          <p:cNvPr id="3" name="テキスト ボックス 2">
            <a:extLst>
              <a:ext uri="{FF2B5EF4-FFF2-40B4-BE49-F238E27FC236}">
                <a16:creationId xmlns:a16="http://schemas.microsoft.com/office/drawing/2014/main" id="{391BBAC7-DE3D-8703-BAF3-D7BC01D41482}"/>
              </a:ext>
            </a:extLst>
          </p:cNvPr>
          <p:cNvSpPr txBox="1"/>
          <p:nvPr/>
        </p:nvSpPr>
        <p:spPr>
          <a:xfrm>
            <a:off x="142261" y="4616146"/>
            <a:ext cx="7034543" cy="400110"/>
          </a:xfrm>
          <a:prstGeom prst="rect">
            <a:avLst/>
          </a:prstGeom>
          <a:noFill/>
          <a:ln>
            <a:solidFill>
              <a:srgbClr val="FF0000"/>
            </a:solidFill>
          </a:ln>
        </p:spPr>
        <p:txBody>
          <a:bodyPr wrap="square">
            <a:spAutoFit/>
          </a:bodyPr>
          <a:lstStyle/>
          <a:p>
            <a:r>
              <a:rPr lang="ja-JP" altLang="en-US" sz="2000" dirty="0"/>
              <a:t>本研究 </a:t>
            </a:r>
            <a:r>
              <a:rPr lang="en-US" altLang="ja-JP" sz="2000" dirty="0"/>
              <a:t>: </a:t>
            </a:r>
            <a:r>
              <a:rPr lang="ja-JP" altLang="en-US" sz="2000" dirty="0"/>
              <a:t>傾圧不安定の静的安定度分布に対する依存性を調査</a:t>
            </a:r>
            <a:endParaRPr lang="en-US" altLang="ja-JP" sz="2000" dirty="0"/>
          </a:p>
        </p:txBody>
      </p:sp>
      <p:sp>
        <p:nvSpPr>
          <p:cNvPr id="9" name="テキスト ボックス 8">
            <a:extLst>
              <a:ext uri="{FF2B5EF4-FFF2-40B4-BE49-F238E27FC236}">
                <a16:creationId xmlns:a16="http://schemas.microsoft.com/office/drawing/2014/main" id="{89C184A0-88EF-0050-B673-7DE83FDEAE3F}"/>
              </a:ext>
            </a:extLst>
          </p:cNvPr>
          <p:cNvSpPr txBox="1"/>
          <p:nvPr/>
        </p:nvSpPr>
        <p:spPr>
          <a:xfrm>
            <a:off x="426099" y="5047923"/>
            <a:ext cx="7392055" cy="369332"/>
          </a:xfrm>
          <a:prstGeom prst="rect">
            <a:avLst/>
          </a:prstGeom>
          <a:noFill/>
        </p:spPr>
        <p:txBody>
          <a:bodyPr wrap="square" rtlCol="0">
            <a:spAutoFit/>
          </a:bodyPr>
          <a:lstStyle/>
          <a:p>
            <a:r>
              <a:rPr kumimoji="1" lang="ja-JP" altLang="en-US" dirty="0"/>
              <a:t>特に</a:t>
            </a:r>
            <a:r>
              <a:rPr kumimoji="1" lang="ja-JP" altLang="en-US" b="1" dirty="0"/>
              <a:t>低安定度層の安定度を負に強制した場合</a:t>
            </a:r>
            <a:r>
              <a:rPr kumimoji="1" lang="ja-JP" altLang="en-US" dirty="0"/>
              <a:t>について紹介</a:t>
            </a:r>
          </a:p>
        </p:txBody>
      </p:sp>
      <p:pic>
        <p:nvPicPr>
          <p:cNvPr id="10" name="図 9" descr="写真, 男, 座る, 野球 が含まれている画像&#10;&#10;自動的に生成された説明">
            <a:extLst>
              <a:ext uri="{FF2B5EF4-FFF2-40B4-BE49-F238E27FC236}">
                <a16:creationId xmlns:a16="http://schemas.microsoft.com/office/drawing/2014/main" id="{C14BB7CA-D465-22B2-9EEC-90C43D45FF64}"/>
              </a:ext>
            </a:extLst>
          </p:cNvPr>
          <p:cNvPicPr>
            <a:picLocks noChangeAspect="1"/>
          </p:cNvPicPr>
          <p:nvPr/>
        </p:nvPicPr>
        <p:blipFill rotWithShape="1">
          <a:blip r:embed="rId3">
            <a:extLst>
              <a:ext uri="{28A0092B-C50C-407E-A947-70E740481C1C}">
                <a14:useLocalDpi xmlns:a14="http://schemas.microsoft.com/office/drawing/2010/main" val="0"/>
              </a:ext>
            </a:extLst>
          </a:blip>
          <a:srcRect t="4694" b="3460"/>
          <a:stretch/>
        </p:blipFill>
        <p:spPr>
          <a:xfrm>
            <a:off x="9504231" y="145510"/>
            <a:ext cx="2366448" cy="2322040"/>
          </a:xfrm>
          <a:prstGeom prst="rect">
            <a:avLst/>
          </a:prstGeom>
        </p:spPr>
      </p:pic>
      <p:sp>
        <p:nvSpPr>
          <p:cNvPr id="11" name="テキスト ボックス 10">
            <a:extLst>
              <a:ext uri="{FF2B5EF4-FFF2-40B4-BE49-F238E27FC236}">
                <a16:creationId xmlns:a16="http://schemas.microsoft.com/office/drawing/2014/main" id="{02E7BD5D-1052-EFCE-1834-480D71559BA7}"/>
              </a:ext>
            </a:extLst>
          </p:cNvPr>
          <p:cNvSpPr txBox="1"/>
          <p:nvPr/>
        </p:nvSpPr>
        <p:spPr>
          <a:xfrm>
            <a:off x="3278629" y="2563250"/>
            <a:ext cx="6092284" cy="646331"/>
          </a:xfrm>
          <a:prstGeom prst="rect">
            <a:avLst/>
          </a:prstGeom>
          <a:noFill/>
        </p:spPr>
        <p:txBody>
          <a:bodyPr wrap="square" rtlCol="0">
            <a:spAutoFit/>
          </a:bodyPr>
          <a:lstStyle/>
          <a:p>
            <a:r>
              <a:rPr lang="ja-JP" altLang="en-US" sz="1800" dirty="0"/>
              <a:t>高度 </a:t>
            </a:r>
            <a:r>
              <a:rPr lang="en-US" altLang="ja-JP" sz="1800" dirty="0"/>
              <a:t>55 km</a:t>
            </a:r>
            <a:r>
              <a:rPr lang="ja-JP" altLang="en-US" sz="1800" dirty="0"/>
              <a:t> 付近の静的安定度が中立に近い層</a:t>
            </a:r>
            <a:endParaRPr lang="en-US" altLang="ja-JP" sz="1800" dirty="0"/>
          </a:p>
          <a:p>
            <a:pPr marL="285750" indent="-285750">
              <a:buFont typeface="Arial" panose="020B0604020202020204" pitchFamily="34" charset="0"/>
              <a:buChar char="•"/>
            </a:pPr>
            <a:endParaRPr kumimoji="1" lang="ja-JP" altLang="en-US" dirty="0"/>
          </a:p>
        </p:txBody>
      </p:sp>
      <p:pic>
        <p:nvPicPr>
          <p:cNvPr id="15" name="図 14" descr="グラフ&#10;&#10;自動的に生成された説明">
            <a:extLst>
              <a:ext uri="{FF2B5EF4-FFF2-40B4-BE49-F238E27FC236}">
                <a16:creationId xmlns:a16="http://schemas.microsoft.com/office/drawing/2014/main" id="{E5639002-9AA9-BAB6-C03A-B553DD89EFA8}"/>
              </a:ext>
            </a:extLst>
          </p:cNvPr>
          <p:cNvPicPr>
            <a:picLocks noChangeAspect="1"/>
          </p:cNvPicPr>
          <p:nvPr/>
        </p:nvPicPr>
        <p:blipFill rotWithShape="1">
          <a:blip r:embed="rId4">
            <a:extLst>
              <a:ext uri="{28A0092B-C50C-407E-A947-70E740481C1C}">
                <a14:useLocalDpi xmlns:a14="http://schemas.microsoft.com/office/drawing/2010/main" val="0"/>
              </a:ext>
            </a:extLst>
          </a:blip>
          <a:srcRect b="50365"/>
          <a:stretch/>
        </p:blipFill>
        <p:spPr>
          <a:xfrm>
            <a:off x="8022374" y="3262514"/>
            <a:ext cx="3410726" cy="3094240"/>
          </a:xfrm>
          <a:prstGeom prst="rect">
            <a:avLst/>
          </a:prstGeom>
        </p:spPr>
      </p:pic>
      <p:sp>
        <p:nvSpPr>
          <p:cNvPr id="17" name="テキスト ボックス 16">
            <a:extLst>
              <a:ext uri="{FF2B5EF4-FFF2-40B4-BE49-F238E27FC236}">
                <a16:creationId xmlns:a16="http://schemas.microsoft.com/office/drawing/2014/main" id="{552E865C-6C55-F838-E4CC-8E9AA6CB5011}"/>
              </a:ext>
            </a:extLst>
          </p:cNvPr>
          <p:cNvSpPr txBox="1"/>
          <p:nvPr/>
        </p:nvSpPr>
        <p:spPr>
          <a:xfrm>
            <a:off x="7378816" y="6334780"/>
            <a:ext cx="4449140" cy="523220"/>
          </a:xfrm>
          <a:prstGeom prst="rect">
            <a:avLst/>
          </a:prstGeom>
          <a:noFill/>
        </p:spPr>
        <p:txBody>
          <a:bodyPr wrap="square" rtlCol="0">
            <a:spAutoFit/>
          </a:bodyPr>
          <a:lstStyle/>
          <a:p>
            <a:r>
              <a:rPr kumimoji="1" lang="ja-JP" altLang="en-US" sz="1400" dirty="0"/>
              <a:t>「あかつき」 により観測された低緯度における静的安定度の高度分布 </a:t>
            </a:r>
            <a:r>
              <a:rPr kumimoji="1" lang="en-US" altLang="ja-JP" sz="1400" dirty="0"/>
              <a:t>(</a:t>
            </a:r>
            <a:r>
              <a:rPr lang="en-US" altLang="ja-JP" sz="1400" b="0" i="0" dirty="0">
                <a:solidFill>
                  <a:srgbClr val="222222"/>
                </a:solidFill>
                <a:effectLst/>
                <a:latin typeface="-apple-system"/>
              </a:rPr>
              <a:t>Imamura et al.</a:t>
            </a:r>
            <a:r>
              <a:rPr kumimoji="1" lang="ja-JP" altLang="en-US" sz="1400" b="0" i="0" dirty="0">
                <a:solidFill>
                  <a:srgbClr val="222222"/>
                </a:solidFill>
                <a:effectLst/>
                <a:latin typeface="-apple-system"/>
              </a:rPr>
              <a:t> </a:t>
            </a:r>
            <a:r>
              <a:rPr kumimoji="1" lang="en-US" altLang="ja-JP" sz="1400" b="0" i="0" dirty="0">
                <a:solidFill>
                  <a:srgbClr val="222222"/>
                </a:solidFill>
                <a:effectLst/>
                <a:latin typeface="-apple-system"/>
              </a:rPr>
              <a:t>2017 : Fig.7</a:t>
            </a:r>
            <a:r>
              <a:rPr kumimoji="1" lang="ja-JP" altLang="en-US" sz="1400" b="0" i="0" dirty="0">
                <a:solidFill>
                  <a:srgbClr val="222222"/>
                </a:solidFill>
                <a:effectLst/>
                <a:latin typeface="-apple-system"/>
              </a:rPr>
              <a:t>上</a:t>
            </a:r>
            <a:r>
              <a:rPr kumimoji="1" lang="en-US" altLang="ja-JP" sz="1400" b="0" i="0" dirty="0">
                <a:solidFill>
                  <a:srgbClr val="222222"/>
                </a:solidFill>
                <a:effectLst/>
                <a:latin typeface="-apple-system"/>
              </a:rPr>
              <a:t>.</a:t>
            </a:r>
            <a:r>
              <a:rPr kumimoji="1" lang="en-US" altLang="ja-JP" sz="1400" dirty="0"/>
              <a:t>)</a:t>
            </a:r>
            <a:endParaRPr kumimoji="1" lang="ja-JP" altLang="en-US" sz="1400" dirty="0"/>
          </a:p>
        </p:txBody>
      </p:sp>
      <p:sp>
        <p:nvSpPr>
          <p:cNvPr id="18" name="四角形: 角を丸くする 17">
            <a:extLst>
              <a:ext uri="{FF2B5EF4-FFF2-40B4-BE49-F238E27FC236}">
                <a16:creationId xmlns:a16="http://schemas.microsoft.com/office/drawing/2014/main" id="{6BAE83C7-6129-0392-A04F-5823F68874EE}"/>
              </a:ext>
            </a:extLst>
          </p:cNvPr>
          <p:cNvSpPr/>
          <p:nvPr/>
        </p:nvSpPr>
        <p:spPr>
          <a:xfrm>
            <a:off x="8576771" y="4795426"/>
            <a:ext cx="649036" cy="43716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右 18">
            <a:extLst>
              <a:ext uri="{FF2B5EF4-FFF2-40B4-BE49-F238E27FC236}">
                <a16:creationId xmlns:a16="http://schemas.microsoft.com/office/drawing/2014/main" id="{E6FE0C6D-86A3-E2C8-5270-3E0E92D47444}"/>
              </a:ext>
            </a:extLst>
          </p:cNvPr>
          <p:cNvSpPr/>
          <p:nvPr/>
        </p:nvSpPr>
        <p:spPr>
          <a:xfrm rot="10800000">
            <a:off x="9504231" y="4894845"/>
            <a:ext cx="447011" cy="2383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a:extLst>
              <a:ext uri="{FF2B5EF4-FFF2-40B4-BE49-F238E27FC236}">
                <a16:creationId xmlns:a16="http://schemas.microsoft.com/office/drawing/2014/main" id="{1440C0B6-38E5-22FC-9D95-17AF1E142A00}"/>
              </a:ext>
            </a:extLst>
          </p:cNvPr>
          <p:cNvSpPr txBox="1"/>
          <p:nvPr/>
        </p:nvSpPr>
        <p:spPr>
          <a:xfrm>
            <a:off x="9951242" y="4833313"/>
            <a:ext cx="1319695" cy="338554"/>
          </a:xfrm>
          <a:prstGeom prst="rect">
            <a:avLst/>
          </a:prstGeom>
          <a:noFill/>
        </p:spPr>
        <p:txBody>
          <a:bodyPr wrap="square" rtlCol="0">
            <a:spAutoFit/>
          </a:bodyPr>
          <a:lstStyle/>
          <a:p>
            <a:r>
              <a:rPr kumimoji="1" lang="ja-JP" altLang="en-US" sz="1600" b="1" dirty="0">
                <a:solidFill>
                  <a:srgbClr val="FF0000"/>
                </a:solidFill>
              </a:rPr>
              <a:t>低安定度層</a:t>
            </a:r>
          </a:p>
        </p:txBody>
      </p:sp>
      <p:sp>
        <p:nvSpPr>
          <p:cNvPr id="24" name="テキスト ボックス 23">
            <a:extLst>
              <a:ext uri="{FF2B5EF4-FFF2-40B4-BE49-F238E27FC236}">
                <a16:creationId xmlns:a16="http://schemas.microsoft.com/office/drawing/2014/main" id="{E542CE74-4FAE-145B-221A-9DE8DF1FC497}"/>
              </a:ext>
            </a:extLst>
          </p:cNvPr>
          <p:cNvSpPr txBox="1"/>
          <p:nvPr/>
        </p:nvSpPr>
        <p:spPr>
          <a:xfrm>
            <a:off x="142261" y="3026906"/>
            <a:ext cx="7392054" cy="1661993"/>
          </a:xfrm>
          <a:prstGeom prst="rect">
            <a:avLst/>
          </a:prstGeom>
          <a:noFill/>
        </p:spPr>
        <p:txBody>
          <a:bodyPr wrap="square" rtlCol="0">
            <a:spAutoFit/>
          </a:bodyPr>
          <a:lstStyle/>
          <a:p>
            <a:pPr marL="342900" indent="-342900">
              <a:buFont typeface="Wingdings" panose="05000000000000000000" pitchFamily="2" charset="2"/>
              <a:buChar char="u"/>
            </a:pPr>
            <a:r>
              <a:rPr kumimoji="1" lang="ja-JP" altLang="en-US" sz="2400" dirty="0"/>
              <a:t>静的安定度 </a:t>
            </a:r>
            <a:r>
              <a:rPr kumimoji="1" lang="en-US" altLang="ja-JP" sz="2400" dirty="0"/>
              <a:t>: </a:t>
            </a:r>
            <a:r>
              <a:rPr kumimoji="1" lang="ja-JP" altLang="en-US" sz="2400" dirty="0"/>
              <a:t>大気の安定度に関する指標</a:t>
            </a:r>
            <a:endParaRPr kumimoji="1" lang="en-US" altLang="ja-JP" sz="2400" dirty="0"/>
          </a:p>
          <a:p>
            <a:pPr marL="800100" lvl="1" indent="-342900">
              <a:buFont typeface="Wingdings" panose="05000000000000000000" pitchFamily="2" charset="2"/>
              <a:buChar char="Ø"/>
            </a:pPr>
            <a:r>
              <a:rPr kumimoji="1" lang="ja-JP" altLang="en-US" sz="2000" dirty="0"/>
              <a:t>静的安定度が負→不安定</a:t>
            </a:r>
            <a:endParaRPr kumimoji="1" lang="en-US" altLang="ja-JP" sz="2000" dirty="0"/>
          </a:p>
          <a:p>
            <a:pPr marL="800100" lvl="1" indent="-342900">
              <a:buFont typeface="Wingdings" panose="05000000000000000000" pitchFamily="2" charset="2"/>
              <a:buChar char="Ø"/>
            </a:pPr>
            <a:r>
              <a:rPr kumimoji="1" lang="ja-JP" altLang="en-US" sz="2000" dirty="0"/>
              <a:t>静的安定度が </a:t>
            </a:r>
            <a:r>
              <a:rPr kumimoji="1" lang="en-US" altLang="ja-JP" sz="2000" dirty="0"/>
              <a:t>0</a:t>
            </a:r>
            <a:r>
              <a:rPr kumimoji="1" lang="ja-JP" altLang="en-US" sz="2000" dirty="0"/>
              <a:t> →中立</a:t>
            </a:r>
          </a:p>
          <a:p>
            <a:pPr marL="800100" lvl="1" indent="-342900">
              <a:buFont typeface="Wingdings" panose="05000000000000000000" pitchFamily="2" charset="2"/>
              <a:buChar char="Ø"/>
            </a:pPr>
            <a:r>
              <a:rPr kumimoji="1" lang="ja-JP" altLang="en-US" sz="2000" dirty="0"/>
              <a:t>静的安定度が正→安定</a:t>
            </a:r>
            <a:endParaRPr kumimoji="1" lang="en-US" altLang="ja-JP" sz="2000" dirty="0"/>
          </a:p>
          <a:p>
            <a:endParaRPr kumimoji="1" lang="ja-JP" altLang="en-US" dirty="0"/>
          </a:p>
        </p:txBody>
      </p:sp>
      <p:cxnSp>
        <p:nvCxnSpPr>
          <p:cNvPr id="26" name="直線コネクタ 25">
            <a:extLst>
              <a:ext uri="{FF2B5EF4-FFF2-40B4-BE49-F238E27FC236}">
                <a16:creationId xmlns:a16="http://schemas.microsoft.com/office/drawing/2014/main" id="{B2F41A48-CA12-6CD5-AEF7-D073B7D4E7B9}"/>
              </a:ext>
            </a:extLst>
          </p:cNvPr>
          <p:cNvCxnSpPr/>
          <p:nvPr/>
        </p:nvCxnSpPr>
        <p:spPr>
          <a:xfrm>
            <a:off x="2918012" y="2440656"/>
            <a:ext cx="0" cy="3025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4C3B60B9-97A3-B085-514B-D3A9C1FD57C9}"/>
              </a:ext>
            </a:extLst>
          </p:cNvPr>
          <p:cNvCxnSpPr/>
          <p:nvPr/>
        </p:nvCxnSpPr>
        <p:spPr>
          <a:xfrm>
            <a:off x="2931459" y="2743200"/>
            <a:ext cx="376517"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818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11076-9965-F550-9104-B56894CD5029}"/>
              </a:ext>
            </a:extLst>
          </p:cNvPr>
          <p:cNvSpPr>
            <a:spLocks noGrp="1"/>
          </p:cNvSpPr>
          <p:nvPr>
            <p:ph type="title"/>
          </p:nvPr>
        </p:nvSpPr>
        <p:spPr>
          <a:xfrm>
            <a:off x="0" y="0"/>
            <a:ext cx="9098973" cy="781050"/>
          </a:xfrm>
        </p:spPr>
        <p:txBody>
          <a:bodyPr/>
          <a:lstStyle/>
          <a:p>
            <a:r>
              <a:rPr lang="ja-JP" altLang="en-US" dirty="0"/>
              <a:t>２</a:t>
            </a:r>
            <a:r>
              <a:rPr lang="en-US" altLang="ja-JP" dirty="0"/>
              <a:t>. </a:t>
            </a:r>
            <a:r>
              <a:rPr lang="ja-JP" altLang="en-US" dirty="0"/>
              <a:t>背景</a:t>
            </a:r>
            <a:endParaRPr kumimoji="1" lang="ja-JP" altLang="en-US" dirty="0"/>
          </a:p>
        </p:txBody>
      </p:sp>
      <p:sp>
        <p:nvSpPr>
          <p:cNvPr id="6" name="コンテンツ プレースホルダー 2">
            <a:extLst>
              <a:ext uri="{FF2B5EF4-FFF2-40B4-BE49-F238E27FC236}">
                <a16:creationId xmlns:a16="http://schemas.microsoft.com/office/drawing/2014/main" id="{98BD9CE6-7128-29D9-E6B8-AB02EF56AF67}"/>
              </a:ext>
            </a:extLst>
          </p:cNvPr>
          <p:cNvSpPr txBox="1">
            <a:spLocks/>
          </p:cNvSpPr>
          <p:nvPr/>
        </p:nvSpPr>
        <p:spPr>
          <a:xfrm>
            <a:off x="305760" y="1089593"/>
            <a:ext cx="10515600" cy="3723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a:buFont typeface="Wingdings" panose="05000000000000000000" pitchFamily="2" charset="2"/>
              <a:buChar char="n"/>
            </a:pPr>
            <a:r>
              <a:rPr kumimoji="1" lang="ja-JP" altLang="en-US" sz="2400" dirty="0"/>
              <a:t>なぜ低安定度層の安定度を負に強制しようと考えたのか</a:t>
            </a:r>
            <a:endParaRPr lang="en-US" altLang="ja-JP" sz="2400" dirty="0"/>
          </a:p>
          <a:p>
            <a:pPr>
              <a:buFont typeface="Arial" panose="020B0604020202020204" pitchFamily="34" charset="0"/>
              <a:buChar char="•"/>
            </a:pPr>
            <a:r>
              <a:rPr kumimoji="1" lang="en-US" altLang="ja-JP" sz="2000" dirty="0" err="1"/>
              <a:t>Kashimura</a:t>
            </a:r>
            <a:r>
              <a:rPr kumimoji="1" lang="en-US" altLang="ja-JP" sz="2000" dirty="0"/>
              <a:t> et al. (</a:t>
            </a:r>
            <a:r>
              <a:rPr lang="en-US" altLang="ja-JP" sz="2000" dirty="0"/>
              <a:t>2019) </a:t>
            </a:r>
            <a:r>
              <a:rPr lang="ja-JP" altLang="en-US" sz="2000" dirty="0"/>
              <a:t>で用いた低安定度層の安定度分布 </a:t>
            </a:r>
            <a:r>
              <a:rPr lang="en-US" altLang="ja-JP" sz="2000" dirty="0"/>
              <a:t>:</a:t>
            </a:r>
            <a:r>
              <a:rPr lang="ja-JP" altLang="en-US" sz="2000" dirty="0"/>
              <a:t> </a:t>
            </a:r>
            <a:endParaRPr lang="en-US" altLang="ja-JP" sz="2000" dirty="0"/>
          </a:p>
          <a:p>
            <a:pPr marL="0" indent="0">
              <a:buNone/>
            </a:pPr>
            <a:r>
              <a:rPr lang="ja-JP" altLang="en-US" sz="2000" dirty="0"/>
              <a:t>    低安定度層 </a:t>
            </a:r>
            <a:r>
              <a:rPr lang="en-US" altLang="ja-JP" sz="2000" dirty="0"/>
              <a:t>(55-60 km) </a:t>
            </a:r>
            <a:r>
              <a:rPr lang="ja-JP" altLang="en-US" sz="2000" dirty="0"/>
              <a:t>の安定度を </a:t>
            </a:r>
            <a:r>
              <a:rPr lang="en-US" altLang="ja-JP" sz="2000" dirty="0"/>
              <a:t>0.1</a:t>
            </a:r>
            <a:r>
              <a:rPr lang="ja-JP" altLang="en-US" sz="2000" dirty="0"/>
              <a:t> </a:t>
            </a:r>
            <a:r>
              <a:rPr lang="en-US" altLang="ja-JP" sz="2000" dirty="0"/>
              <a:t>K/km</a:t>
            </a:r>
            <a:r>
              <a:rPr lang="ja-JP" altLang="en-US" sz="2000" dirty="0"/>
              <a:t> </a:t>
            </a:r>
            <a:r>
              <a:rPr lang="en-US" altLang="ja-JP" sz="2000" dirty="0"/>
              <a:t>(</a:t>
            </a:r>
            <a:r>
              <a:rPr lang="ja-JP" altLang="en-US" sz="2000" dirty="0"/>
              <a:t>中立に近い値</a:t>
            </a:r>
            <a:r>
              <a:rPr lang="en-US" altLang="ja-JP" sz="2000" dirty="0"/>
              <a:t>)</a:t>
            </a:r>
            <a:r>
              <a:rPr lang="ja-JP" altLang="en-US" sz="2000" dirty="0"/>
              <a:t> に強制</a:t>
            </a:r>
            <a:endParaRPr lang="en-US" altLang="ja-JP" sz="2000" dirty="0"/>
          </a:p>
          <a:p>
            <a:pPr lvl="1">
              <a:buFont typeface="Wingdings" panose="05000000000000000000" pitchFamily="2" charset="2"/>
              <a:buChar char="ü"/>
            </a:pPr>
            <a:r>
              <a:rPr lang="ja-JP" altLang="en-US" sz="2000" dirty="0"/>
              <a:t>観測結果を反映した安定度</a:t>
            </a:r>
            <a:endParaRPr lang="en-US" altLang="ja-JP" sz="2000" dirty="0"/>
          </a:p>
          <a:p>
            <a:r>
              <a:rPr lang="ja-JP" altLang="en-US" sz="2400" u="sng" dirty="0"/>
              <a:t>問題点 </a:t>
            </a:r>
            <a:r>
              <a:rPr lang="en-US" altLang="ja-JP" sz="2400" u="sng" dirty="0"/>
              <a:t>: </a:t>
            </a:r>
            <a:r>
              <a:rPr lang="ja-JP" altLang="en-US" sz="2400" u="sng" dirty="0"/>
              <a:t>実現した安定度は中立の値よりも</a:t>
            </a:r>
            <a:r>
              <a:rPr lang="ja-JP" altLang="en-US" sz="2400" u="sng" dirty="0">
                <a:solidFill>
                  <a:srgbClr val="FF0000"/>
                </a:solidFill>
              </a:rPr>
              <a:t>高く</a:t>
            </a:r>
            <a:r>
              <a:rPr lang="ja-JP" altLang="en-US" sz="2400" u="sng" dirty="0"/>
              <a:t>なってしまう</a:t>
            </a:r>
            <a:endParaRPr lang="en-US" altLang="ja-JP" sz="2400" u="sng" dirty="0"/>
          </a:p>
          <a:p>
            <a:pPr marL="0" indent="0">
              <a:buFont typeface="Wingdings 2" pitchFamily="18" charset="2"/>
              <a:buNone/>
            </a:pPr>
            <a:endParaRPr lang="en-US" altLang="ja-JP" sz="1800" dirty="0"/>
          </a:p>
        </p:txBody>
      </p:sp>
      <p:pic>
        <p:nvPicPr>
          <p:cNvPr id="10" name="図 9" descr="ダイアグラム&#10;&#10;自動的に生成された説明">
            <a:extLst>
              <a:ext uri="{FF2B5EF4-FFF2-40B4-BE49-F238E27FC236}">
                <a16:creationId xmlns:a16="http://schemas.microsoft.com/office/drawing/2014/main" id="{0031ED1E-EF72-6ABD-F7DC-89EA4C69A91F}"/>
              </a:ext>
            </a:extLst>
          </p:cNvPr>
          <p:cNvPicPr>
            <a:picLocks noChangeAspect="1"/>
          </p:cNvPicPr>
          <p:nvPr/>
        </p:nvPicPr>
        <p:blipFill rotWithShape="1">
          <a:blip r:embed="rId3">
            <a:extLst>
              <a:ext uri="{28A0092B-C50C-407E-A947-70E740481C1C}">
                <a14:useLocalDpi xmlns:a14="http://schemas.microsoft.com/office/drawing/2010/main" val="0"/>
              </a:ext>
            </a:extLst>
          </a:blip>
          <a:srcRect r="69195"/>
          <a:stretch/>
        </p:blipFill>
        <p:spPr>
          <a:xfrm>
            <a:off x="9539179" y="1133937"/>
            <a:ext cx="1944024" cy="4041228"/>
          </a:xfrm>
          <a:prstGeom prst="rect">
            <a:avLst/>
          </a:prstGeom>
        </p:spPr>
      </p:pic>
      <p:pic>
        <p:nvPicPr>
          <p:cNvPr id="11" name="図 10" descr="ダイアグラム&#10;&#10;自動的に生成された説明">
            <a:extLst>
              <a:ext uri="{FF2B5EF4-FFF2-40B4-BE49-F238E27FC236}">
                <a16:creationId xmlns:a16="http://schemas.microsoft.com/office/drawing/2014/main" id="{2490E814-2526-57C2-C544-2B7C5740B6F8}"/>
              </a:ext>
            </a:extLst>
          </p:cNvPr>
          <p:cNvPicPr>
            <a:picLocks noChangeAspect="1"/>
          </p:cNvPicPr>
          <p:nvPr/>
        </p:nvPicPr>
        <p:blipFill rotWithShape="1">
          <a:blip r:embed="rId3">
            <a:extLst>
              <a:ext uri="{28A0092B-C50C-407E-A947-70E740481C1C}">
                <a14:useLocalDpi xmlns:a14="http://schemas.microsoft.com/office/drawing/2010/main" val="0"/>
              </a:ext>
            </a:extLst>
          </a:blip>
          <a:srcRect l="39714" t="92703" r="33471"/>
          <a:stretch/>
        </p:blipFill>
        <p:spPr>
          <a:xfrm>
            <a:off x="10001245" y="4880273"/>
            <a:ext cx="1692164" cy="294892"/>
          </a:xfrm>
          <a:prstGeom prst="rect">
            <a:avLst/>
          </a:prstGeom>
        </p:spPr>
      </p:pic>
      <p:sp>
        <p:nvSpPr>
          <p:cNvPr id="12" name="テキスト ボックス 11">
            <a:extLst>
              <a:ext uri="{FF2B5EF4-FFF2-40B4-BE49-F238E27FC236}">
                <a16:creationId xmlns:a16="http://schemas.microsoft.com/office/drawing/2014/main" id="{7DC48CFF-ABC0-14C3-3C4A-6D2F24472D27}"/>
              </a:ext>
            </a:extLst>
          </p:cNvPr>
          <p:cNvSpPr txBox="1"/>
          <p:nvPr/>
        </p:nvSpPr>
        <p:spPr>
          <a:xfrm>
            <a:off x="8237780" y="5617558"/>
            <a:ext cx="5893208" cy="430887"/>
          </a:xfrm>
          <a:prstGeom prst="rect">
            <a:avLst/>
          </a:prstGeom>
          <a:noFill/>
        </p:spPr>
        <p:txBody>
          <a:bodyPr wrap="square" rtlCol="0">
            <a:spAutoFit/>
          </a:bodyPr>
          <a:lstStyle/>
          <a:p>
            <a:r>
              <a:rPr kumimoji="1" lang="en-US" altLang="ja-JP" sz="1100" dirty="0"/>
              <a:t>Kashimura et al. (</a:t>
            </a:r>
            <a:r>
              <a:rPr lang="en-US" altLang="ja-JP" sz="1100" dirty="0"/>
              <a:t>2019)</a:t>
            </a:r>
            <a:r>
              <a:rPr lang="ja-JP" altLang="en-US" sz="1100" dirty="0"/>
              <a:t> のコントロールランにおける静的安定度分布 </a:t>
            </a:r>
            <a:endParaRPr lang="en-US" altLang="ja-JP" sz="1100" dirty="0"/>
          </a:p>
          <a:p>
            <a:r>
              <a:rPr lang="en-US" altLang="ja-JP" sz="1100" dirty="0"/>
              <a:t>(Kashimura et al. 2019: Fig. 3a.)</a:t>
            </a:r>
            <a:endParaRPr lang="ja-JP" altLang="en-US" sz="1100" dirty="0"/>
          </a:p>
        </p:txBody>
      </p:sp>
      <p:sp>
        <p:nvSpPr>
          <p:cNvPr id="14" name="四角形: 角を丸くする 13">
            <a:extLst>
              <a:ext uri="{FF2B5EF4-FFF2-40B4-BE49-F238E27FC236}">
                <a16:creationId xmlns:a16="http://schemas.microsoft.com/office/drawing/2014/main" id="{977B39D3-CDA0-0597-56E3-0FFF36B41F2C}"/>
              </a:ext>
            </a:extLst>
          </p:cNvPr>
          <p:cNvSpPr/>
          <p:nvPr/>
        </p:nvSpPr>
        <p:spPr>
          <a:xfrm>
            <a:off x="9820651" y="2089011"/>
            <a:ext cx="1662551" cy="4624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a:extLst>
              <a:ext uri="{FF2B5EF4-FFF2-40B4-BE49-F238E27FC236}">
                <a16:creationId xmlns:a16="http://schemas.microsoft.com/office/drawing/2014/main" id="{3A16322E-A0CC-82D5-EEA8-32F99B7B51CD}"/>
              </a:ext>
            </a:extLst>
          </p:cNvPr>
          <p:cNvCxnSpPr>
            <a:cxnSpLocks/>
          </p:cNvCxnSpPr>
          <p:nvPr/>
        </p:nvCxnSpPr>
        <p:spPr>
          <a:xfrm flipV="1">
            <a:off x="8107863" y="2320238"/>
            <a:ext cx="1682946" cy="5071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21E34146-DCEC-FEFA-09B0-A8A23CF7F1D6}"/>
              </a:ext>
            </a:extLst>
          </p:cNvPr>
          <p:cNvSpPr txBox="1"/>
          <p:nvPr/>
        </p:nvSpPr>
        <p:spPr>
          <a:xfrm>
            <a:off x="8698210" y="5180918"/>
            <a:ext cx="4972349" cy="430887"/>
          </a:xfrm>
          <a:prstGeom prst="rect">
            <a:avLst/>
          </a:prstGeom>
          <a:noFill/>
        </p:spPr>
        <p:txBody>
          <a:bodyPr wrap="square" rtlCol="0">
            <a:spAutoFit/>
          </a:bodyPr>
          <a:lstStyle/>
          <a:p>
            <a:r>
              <a:rPr kumimoji="1" lang="ja-JP" altLang="en-US" sz="1100" dirty="0"/>
              <a:t>破線 </a:t>
            </a:r>
            <a:r>
              <a:rPr kumimoji="1" lang="en-US" altLang="ja-JP" sz="1100" dirty="0"/>
              <a:t>: </a:t>
            </a:r>
            <a:r>
              <a:rPr kumimoji="1" lang="ja-JP" altLang="en-US" sz="1100" dirty="0"/>
              <a:t>ニュートン冷却の基準温度場の静的安定度</a:t>
            </a:r>
            <a:endParaRPr kumimoji="1" lang="en-US" altLang="ja-JP" sz="1100" dirty="0"/>
          </a:p>
          <a:p>
            <a:r>
              <a:rPr kumimoji="1" lang="ja-JP" altLang="en-US" sz="1100" dirty="0"/>
              <a:t>実線 </a:t>
            </a:r>
            <a:r>
              <a:rPr kumimoji="1" lang="en-US" altLang="ja-JP" sz="1100" dirty="0"/>
              <a:t>: </a:t>
            </a:r>
            <a:r>
              <a:rPr kumimoji="1" lang="ja-JP" altLang="en-US" sz="1100" dirty="0"/>
              <a:t>全球平均したシミュレーション大気の静的安定度</a:t>
            </a:r>
          </a:p>
        </p:txBody>
      </p:sp>
      <p:sp>
        <p:nvSpPr>
          <p:cNvPr id="13" name="矢印: 下 12">
            <a:extLst>
              <a:ext uri="{FF2B5EF4-FFF2-40B4-BE49-F238E27FC236}">
                <a16:creationId xmlns:a16="http://schemas.microsoft.com/office/drawing/2014/main" id="{2E3ACB5A-D336-48EA-0334-CC06A5C314FB}"/>
              </a:ext>
            </a:extLst>
          </p:cNvPr>
          <p:cNvSpPr/>
          <p:nvPr/>
        </p:nvSpPr>
        <p:spPr>
          <a:xfrm>
            <a:off x="3053713" y="3139845"/>
            <a:ext cx="672066" cy="369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3903676-1E06-8DA6-DE08-44DD1B4D8673}"/>
              </a:ext>
            </a:extLst>
          </p:cNvPr>
          <p:cNvSpPr txBox="1"/>
          <p:nvPr/>
        </p:nvSpPr>
        <p:spPr>
          <a:xfrm>
            <a:off x="491599" y="4526330"/>
            <a:ext cx="7070430" cy="461665"/>
          </a:xfrm>
          <a:prstGeom prst="rect">
            <a:avLst/>
          </a:prstGeom>
          <a:noFill/>
          <a:ln>
            <a:noFill/>
          </a:ln>
        </p:spPr>
        <p:txBody>
          <a:bodyPr wrap="square" rtlCol="0">
            <a:spAutoFit/>
          </a:bodyPr>
          <a:lstStyle/>
          <a:p>
            <a:pPr algn="just"/>
            <a:r>
              <a:rPr kumimoji="1" lang="ja-JP" altLang="en-US" sz="2400" dirty="0"/>
              <a:t>低安定度層の安定度を負に強制して実験することに</a:t>
            </a:r>
            <a:endParaRPr kumimoji="1" lang="en-US" altLang="ja-JP" sz="2400" dirty="0"/>
          </a:p>
        </p:txBody>
      </p:sp>
      <p:sp>
        <p:nvSpPr>
          <p:cNvPr id="17" name="テキスト ボックス 16">
            <a:extLst>
              <a:ext uri="{FF2B5EF4-FFF2-40B4-BE49-F238E27FC236}">
                <a16:creationId xmlns:a16="http://schemas.microsoft.com/office/drawing/2014/main" id="{9EF0BD7A-54EF-9014-C33B-1F834E93BA8C}"/>
              </a:ext>
            </a:extLst>
          </p:cNvPr>
          <p:cNvSpPr txBox="1"/>
          <p:nvPr/>
        </p:nvSpPr>
        <p:spPr>
          <a:xfrm>
            <a:off x="491599" y="3555800"/>
            <a:ext cx="8607374" cy="461665"/>
          </a:xfrm>
          <a:prstGeom prst="rect">
            <a:avLst/>
          </a:prstGeom>
          <a:noFill/>
        </p:spPr>
        <p:txBody>
          <a:bodyPr wrap="square" rtlCol="0">
            <a:spAutoFit/>
          </a:bodyPr>
          <a:lstStyle/>
          <a:p>
            <a:r>
              <a:rPr kumimoji="1" lang="ja-JP" altLang="en-US" sz="2400" dirty="0"/>
              <a:t>低安定度層の安定度を中立の値に近づけるには強制が不十分？</a:t>
            </a:r>
          </a:p>
        </p:txBody>
      </p:sp>
      <p:sp>
        <p:nvSpPr>
          <p:cNvPr id="20" name="矢印: 下 19">
            <a:extLst>
              <a:ext uri="{FF2B5EF4-FFF2-40B4-BE49-F238E27FC236}">
                <a16:creationId xmlns:a16="http://schemas.microsoft.com/office/drawing/2014/main" id="{6BDFA244-FCD4-59E3-C7E2-DC1FB134FEA2}"/>
              </a:ext>
            </a:extLst>
          </p:cNvPr>
          <p:cNvSpPr/>
          <p:nvPr/>
        </p:nvSpPr>
        <p:spPr>
          <a:xfrm>
            <a:off x="3053713" y="4095202"/>
            <a:ext cx="672066" cy="369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9104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406FFE26-F010-4A97-158F-8D629877A9B4}"/>
              </a:ext>
            </a:extLst>
          </p:cNvPr>
          <p:cNvSpPr txBox="1">
            <a:spLocks/>
          </p:cNvSpPr>
          <p:nvPr/>
        </p:nvSpPr>
        <p:spPr>
          <a:xfrm>
            <a:off x="0" y="0"/>
            <a:ext cx="9098973" cy="781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３</a:t>
            </a:r>
            <a:r>
              <a:rPr lang="en-US" altLang="ja-JP" dirty="0"/>
              <a:t>. </a:t>
            </a:r>
            <a:r>
              <a:rPr lang="ja-JP" altLang="en-US" dirty="0"/>
              <a:t>内容</a:t>
            </a:r>
          </a:p>
        </p:txBody>
      </p:sp>
      <p:pic>
        <p:nvPicPr>
          <p:cNvPr id="5" name="図 4" descr="ダイアグラム&#10;&#10;自動的に生成された説明">
            <a:extLst>
              <a:ext uri="{FF2B5EF4-FFF2-40B4-BE49-F238E27FC236}">
                <a16:creationId xmlns:a16="http://schemas.microsoft.com/office/drawing/2014/main" id="{64321115-B8A1-46E3-288C-88192E15D145}"/>
              </a:ext>
            </a:extLst>
          </p:cNvPr>
          <p:cNvPicPr>
            <a:picLocks noChangeAspect="1"/>
          </p:cNvPicPr>
          <p:nvPr/>
        </p:nvPicPr>
        <p:blipFill rotWithShape="1">
          <a:blip r:embed="rId3">
            <a:extLst>
              <a:ext uri="{28A0092B-C50C-407E-A947-70E740481C1C}">
                <a14:useLocalDpi xmlns:a14="http://schemas.microsoft.com/office/drawing/2010/main" val="0"/>
              </a:ext>
            </a:extLst>
          </a:blip>
          <a:srcRect r="13819"/>
          <a:stretch/>
        </p:blipFill>
        <p:spPr>
          <a:xfrm>
            <a:off x="6577395" y="1567431"/>
            <a:ext cx="5328893" cy="4637537"/>
          </a:xfrm>
          <a:prstGeom prst="rect">
            <a:avLst/>
          </a:prstGeom>
        </p:spPr>
      </p:pic>
      <p:sp>
        <p:nvSpPr>
          <p:cNvPr id="6" name="テキスト ボックス 5">
            <a:extLst>
              <a:ext uri="{FF2B5EF4-FFF2-40B4-BE49-F238E27FC236}">
                <a16:creationId xmlns:a16="http://schemas.microsoft.com/office/drawing/2014/main" id="{42B3EA6B-9EC8-8150-8A94-7B01CBA07E96}"/>
              </a:ext>
            </a:extLst>
          </p:cNvPr>
          <p:cNvSpPr txBox="1"/>
          <p:nvPr/>
        </p:nvSpPr>
        <p:spPr>
          <a:xfrm>
            <a:off x="285712" y="1044466"/>
            <a:ext cx="7043284" cy="707886"/>
          </a:xfrm>
          <a:prstGeom prst="rect">
            <a:avLst/>
          </a:prstGeom>
          <a:noFill/>
          <a:ln>
            <a:solidFill>
              <a:srgbClr val="FF0000"/>
            </a:solidFill>
          </a:ln>
        </p:spPr>
        <p:txBody>
          <a:bodyPr wrap="square" rtlCol="0">
            <a:spAutoFit/>
          </a:bodyPr>
          <a:lstStyle/>
          <a:p>
            <a:pPr algn="just"/>
            <a:r>
              <a:rPr kumimoji="1" lang="ja-JP" altLang="en-US" sz="2000" dirty="0"/>
              <a:t>数値モデル </a:t>
            </a:r>
            <a:r>
              <a:rPr kumimoji="1" lang="en-US" altLang="ja-JP" sz="2000" dirty="0"/>
              <a:t>AFES-Venus </a:t>
            </a:r>
            <a:r>
              <a:rPr kumimoji="1" lang="ja-JP" altLang="en-US" sz="2000" dirty="0"/>
              <a:t>を用いて低安定度層の安定度を負に強制した場合の傾圧不安定への影響について調査した</a:t>
            </a:r>
            <a:endParaRPr kumimoji="1" lang="en-US" altLang="ja-JP" sz="2000" dirty="0"/>
          </a:p>
        </p:txBody>
      </p:sp>
      <p:sp>
        <p:nvSpPr>
          <p:cNvPr id="7" name="四角形: 角を丸くする 6">
            <a:extLst>
              <a:ext uri="{FF2B5EF4-FFF2-40B4-BE49-F238E27FC236}">
                <a16:creationId xmlns:a16="http://schemas.microsoft.com/office/drawing/2014/main" id="{39072AB6-89A8-F758-8653-DD7FFAF25C7B}"/>
              </a:ext>
            </a:extLst>
          </p:cNvPr>
          <p:cNvSpPr/>
          <p:nvPr/>
        </p:nvSpPr>
        <p:spPr>
          <a:xfrm>
            <a:off x="7944429" y="2534809"/>
            <a:ext cx="994764" cy="5841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6ADCE4B-0951-D040-7837-31F4D016CA57}"/>
              </a:ext>
            </a:extLst>
          </p:cNvPr>
          <p:cNvSpPr txBox="1"/>
          <p:nvPr/>
        </p:nvSpPr>
        <p:spPr>
          <a:xfrm>
            <a:off x="5924159" y="2264072"/>
            <a:ext cx="2347975" cy="369332"/>
          </a:xfrm>
          <a:prstGeom prst="rect">
            <a:avLst/>
          </a:prstGeom>
          <a:noFill/>
        </p:spPr>
        <p:txBody>
          <a:bodyPr wrap="square" rtlCol="0">
            <a:spAutoFit/>
          </a:bodyPr>
          <a:lstStyle/>
          <a:p>
            <a:r>
              <a:rPr kumimoji="1" lang="ja-JP" altLang="en-US" b="1" dirty="0">
                <a:solidFill>
                  <a:srgbClr val="FF0000"/>
                </a:solidFill>
              </a:rPr>
              <a:t>負の安定度に強制</a:t>
            </a:r>
          </a:p>
        </p:txBody>
      </p:sp>
      <p:sp>
        <p:nvSpPr>
          <p:cNvPr id="10" name="コンテンツ プレースホルダー 5">
            <a:extLst>
              <a:ext uri="{FF2B5EF4-FFF2-40B4-BE49-F238E27FC236}">
                <a16:creationId xmlns:a16="http://schemas.microsoft.com/office/drawing/2014/main" id="{797F9ACB-D88B-922B-71D0-17C0D56E31D3}"/>
              </a:ext>
            </a:extLst>
          </p:cNvPr>
          <p:cNvSpPr>
            <a:spLocks noGrp="1"/>
          </p:cNvSpPr>
          <p:nvPr>
            <p:ph idx="1"/>
          </p:nvPr>
        </p:nvSpPr>
        <p:spPr>
          <a:xfrm>
            <a:off x="89078" y="2469670"/>
            <a:ext cx="6921798" cy="5172774"/>
          </a:xfrm>
        </p:spPr>
        <p:txBody>
          <a:bodyPr/>
          <a:lstStyle/>
          <a:p>
            <a:pPr>
              <a:buFont typeface="Wingdings" panose="05000000000000000000" pitchFamily="2" charset="2"/>
              <a:buChar char="n"/>
            </a:pPr>
            <a:r>
              <a:rPr kumimoji="1" lang="ja-JP" altLang="en-US" dirty="0"/>
              <a:t>結果</a:t>
            </a:r>
            <a:endParaRPr kumimoji="1" lang="en-US" altLang="ja-JP" dirty="0"/>
          </a:p>
          <a:p>
            <a:pPr>
              <a:buFontTx/>
              <a:buChar char="-"/>
            </a:pPr>
            <a:r>
              <a:rPr lang="ja-JP" altLang="en-US" sz="2400" dirty="0"/>
              <a:t>実現された安定度は中立の値に近づいたのか</a:t>
            </a:r>
            <a:endParaRPr lang="en-US" altLang="ja-JP" sz="2400" dirty="0"/>
          </a:p>
          <a:p>
            <a:pPr>
              <a:buFontTx/>
              <a:buChar char="-"/>
            </a:pPr>
            <a:r>
              <a:rPr kumimoji="1" lang="ja-JP" altLang="en-US" sz="2400" dirty="0"/>
              <a:t>傾圧不安定が現れるのか</a:t>
            </a:r>
            <a:endParaRPr lang="en-US" altLang="ja-JP" sz="2400" dirty="0"/>
          </a:p>
          <a:p>
            <a:pPr>
              <a:buFontTx/>
              <a:buChar char="-"/>
            </a:pPr>
            <a:r>
              <a:rPr kumimoji="1" lang="ja-JP" altLang="en-US" sz="2400" dirty="0"/>
              <a:t>現れた場合 </a:t>
            </a:r>
            <a:r>
              <a:rPr kumimoji="1" lang="en-US" altLang="ja-JP" sz="2400" dirty="0"/>
              <a:t>: </a:t>
            </a:r>
            <a:r>
              <a:rPr kumimoji="1" lang="ja-JP" altLang="en-US" sz="2400" dirty="0"/>
              <a:t>どの緯度・高度？</a:t>
            </a:r>
            <a:endParaRPr kumimoji="1" lang="en-US" altLang="ja-JP" sz="2400" dirty="0"/>
          </a:p>
          <a:p>
            <a:endParaRPr lang="ja-JP" altLang="en-US" dirty="0"/>
          </a:p>
        </p:txBody>
      </p:sp>
      <p:graphicFrame>
        <p:nvGraphicFramePr>
          <p:cNvPr id="11" name="表 5">
            <a:extLst>
              <a:ext uri="{FF2B5EF4-FFF2-40B4-BE49-F238E27FC236}">
                <a16:creationId xmlns:a16="http://schemas.microsoft.com/office/drawing/2014/main" id="{3144C08B-6832-CDCD-9BF9-1DDD2BCBED17}"/>
              </a:ext>
            </a:extLst>
          </p:cNvPr>
          <p:cNvGraphicFramePr>
            <a:graphicFrameLocks noGrp="1"/>
          </p:cNvGraphicFramePr>
          <p:nvPr>
            <p:extLst>
              <p:ext uri="{D42A27DB-BD31-4B8C-83A1-F6EECF244321}">
                <p14:modId xmlns:p14="http://schemas.microsoft.com/office/powerpoint/2010/main" val="1908460627"/>
              </p:ext>
            </p:extLst>
          </p:nvPr>
        </p:nvGraphicFramePr>
        <p:xfrm>
          <a:off x="7834258" y="6152524"/>
          <a:ext cx="4268664" cy="682460"/>
        </p:xfrm>
        <a:graphic>
          <a:graphicData uri="http://schemas.openxmlformats.org/drawingml/2006/table">
            <a:tbl>
              <a:tblPr firstRow="1" bandRow="1">
                <a:tableStyleId>{5C22544A-7EE6-4342-B048-85BDC9FD1C3A}</a:tableStyleId>
              </a:tblPr>
              <a:tblGrid>
                <a:gridCol w="711444">
                  <a:extLst>
                    <a:ext uri="{9D8B030D-6E8A-4147-A177-3AD203B41FA5}">
                      <a16:colId xmlns:a16="http://schemas.microsoft.com/office/drawing/2014/main" val="2298311777"/>
                    </a:ext>
                  </a:extLst>
                </a:gridCol>
                <a:gridCol w="711444">
                  <a:extLst>
                    <a:ext uri="{9D8B030D-6E8A-4147-A177-3AD203B41FA5}">
                      <a16:colId xmlns:a16="http://schemas.microsoft.com/office/drawing/2014/main" val="4089795614"/>
                    </a:ext>
                  </a:extLst>
                </a:gridCol>
                <a:gridCol w="711444">
                  <a:extLst>
                    <a:ext uri="{9D8B030D-6E8A-4147-A177-3AD203B41FA5}">
                      <a16:colId xmlns:a16="http://schemas.microsoft.com/office/drawing/2014/main" val="832181393"/>
                    </a:ext>
                  </a:extLst>
                </a:gridCol>
                <a:gridCol w="711444">
                  <a:extLst>
                    <a:ext uri="{9D8B030D-6E8A-4147-A177-3AD203B41FA5}">
                      <a16:colId xmlns:a16="http://schemas.microsoft.com/office/drawing/2014/main" val="1519259739"/>
                    </a:ext>
                  </a:extLst>
                </a:gridCol>
                <a:gridCol w="711444">
                  <a:extLst>
                    <a:ext uri="{9D8B030D-6E8A-4147-A177-3AD203B41FA5}">
                      <a16:colId xmlns:a16="http://schemas.microsoft.com/office/drawing/2014/main" val="1897066584"/>
                    </a:ext>
                  </a:extLst>
                </a:gridCol>
                <a:gridCol w="711444">
                  <a:extLst>
                    <a:ext uri="{9D8B030D-6E8A-4147-A177-3AD203B41FA5}">
                      <a16:colId xmlns:a16="http://schemas.microsoft.com/office/drawing/2014/main" val="4197150421"/>
                    </a:ext>
                  </a:extLst>
                </a:gridCol>
              </a:tblGrid>
              <a:tr h="177230">
                <a:tc>
                  <a:txBody>
                    <a:bodyPr/>
                    <a:lstStyle/>
                    <a:p>
                      <a:endParaRPr kumimoji="1" lang="ja-JP" altLang="en-US" sz="800" dirty="0"/>
                    </a:p>
                  </a:txBody>
                  <a:tcPr>
                    <a:solidFill>
                      <a:schemeClr val="accent1"/>
                    </a:solidFill>
                  </a:tcPr>
                </a:tc>
                <a:tc>
                  <a:txBody>
                    <a:bodyPr/>
                    <a:lstStyle/>
                    <a:p>
                      <a:pPr algn="ctr"/>
                      <a:r>
                        <a:rPr kumimoji="1" lang="en-US" altLang="ja-JP" sz="800" dirty="0"/>
                        <a:t>exp1</a:t>
                      </a:r>
                      <a:endParaRPr kumimoji="1" lang="ja-JP" altLang="en-US" sz="800" dirty="0"/>
                    </a:p>
                  </a:txBody>
                  <a:tcPr/>
                </a:tc>
                <a:tc>
                  <a:txBody>
                    <a:bodyPr/>
                    <a:lstStyle/>
                    <a:p>
                      <a:pPr algn="ctr"/>
                      <a:r>
                        <a:rPr kumimoji="1" lang="en-US" altLang="ja-JP" sz="800" dirty="0"/>
                        <a:t>exp2</a:t>
                      </a:r>
                      <a:endParaRPr kumimoji="1" lang="ja-JP" altLang="en-US" sz="800" dirty="0"/>
                    </a:p>
                  </a:txBody>
                  <a:tcPr/>
                </a:tc>
                <a:tc>
                  <a:txBody>
                    <a:bodyPr/>
                    <a:lstStyle/>
                    <a:p>
                      <a:pPr algn="ctr"/>
                      <a:r>
                        <a:rPr kumimoji="1" lang="en-US" altLang="ja-JP" sz="800" dirty="0"/>
                        <a:t>exp3</a:t>
                      </a:r>
                      <a:endParaRPr kumimoji="1" lang="ja-JP" altLang="en-US" sz="800" dirty="0"/>
                    </a:p>
                  </a:txBody>
                  <a:tcPr/>
                </a:tc>
                <a:tc>
                  <a:txBody>
                    <a:bodyPr/>
                    <a:lstStyle/>
                    <a:p>
                      <a:pPr algn="ctr"/>
                      <a:r>
                        <a:rPr kumimoji="1" lang="en-US" altLang="ja-JP" sz="800" dirty="0"/>
                        <a:t>exp4</a:t>
                      </a:r>
                      <a:endParaRPr kumimoji="1" lang="ja-JP" altLang="en-US" sz="800" dirty="0"/>
                    </a:p>
                  </a:txBody>
                  <a:tcPr/>
                </a:tc>
                <a:tc>
                  <a:txBody>
                    <a:bodyPr/>
                    <a:lstStyle/>
                    <a:p>
                      <a:pPr algn="ctr"/>
                      <a:r>
                        <a:rPr kumimoji="1" lang="en-US" altLang="ja-JP" sz="800" dirty="0"/>
                        <a:t>exp5</a:t>
                      </a:r>
                      <a:endParaRPr kumimoji="1" lang="ja-JP" altLang="en-US" sz="800" dirty="0"/>
                    </a:p>
                  </a:txBody>
                  <a:tcPr/>
                </a:tc>
                <a:extLst>
                  <a:ext uri="{0D108BD9-81ED-4DB2-BD59-A6C34878D82A}">
                    <a16:rowId xmlns:a16="http://schemas.microsoft.com/office/drawing/2014/main" val="379157635"/>
                  </a:ext>
                </a:extLst>
              </a:tr>
              <a:tr h="234550">
                <a:tc>
                  <a:txBody>
                    <a:bodyPr/>
                    <a:lstStyle/>
                    <a:p>
                      <a:r>
                        <a:rPr kumimoji="1" lang="ja-JP" altLang="en-US" sz="800" b="1" dirty="0">
                          <a:solidFill>
                            <a:schemeClr val="bg1"/>
                          </a:solidFill>
                          <a:latin typeface="+mn-lt"/>
                        </a:rPr>
                        <a:t>安定度</a:t>
                      </a:r>
                    </a:p>
                  </a:txBody>
                  <a:tcPr>
                    <a:solidFill>
                      <a:schemeClr val="accent1"/>
                    </a:solidFill>
                  </a:tcPr>
                </a:tc>
                <a:tc>
                  <a:txBody>
                    <a:bodyPr/>
                    <a:lstStyle/>
                    <a:p>
                      <a:r>
                        <a:rPr kumimoji="1" lang="en-US" altLang="ja-JP" sz="800" dirty="0"/>
                        <a:t>0.1 K/km</a:t>
                      </a:r>
                      <a:endParaRPr kumimoji="1" lang="ja-JP" altLang="en-US" sz="800" dirty="0"/>
                    </a:p>
                  </a:txBody>
                  <a:tcPr/>
                </a:tc>
                <a:tc>
                  <a:txBody>
                    <a:bodyPr/>
                    <a:lstStyle/>
                    <a:p>
                      <a:r>
                        <a:rPr kumimoji="1" lang="en-US" altLang="ja-JP" sz="800" dirty="0"/>
                        <a:t>-0.1 K/km</a:t>
                      </a:r>
                      <a:endParaRPr kumimoji="1" lang="ja-JP" altLang="en-US" sz="800" dirty="0"/>
                    </a:p>
                  </a:txBody>
                  <a:tcPr/>
                </a:tc>
                <a:tc>
                  <a:txBody>
                    <a:bodyPr/>
                    <a:lstStyle/>
                    <a:p>
                      <a:r>
                        <a:rPr kumimoji="1" lang="en-US" altLang="ja-JP" sz="800" dirty="0"/>
                        <a:t>-0.5 K/km</a:t>
                      </a:r>
                      <a:endParaRPr kumimoji="1" lang="ja-JP" altLang="en-US" sz="800" dirty="0"/>
                    </a:p>
                  </a:txBody>
                  <a:tcPr/>
                </a:tc>
                <a:tc>
                  <a:txBody>
                    <a:bodyPr/>
                    <a:lstStyle/>
                    <a:p>
                      <a:r>
                        <a:rPr kumimoji="1" lang="en-US" altLang="ja-JP" sz="800" dirty="0"/>
                        <a:t>-1.0 K/km</a:t>
                      </a:r>
                      <a:endParaRPr kumimoji="1" lang="ja-JP" altLang="en-US" sz="800" dirty="0"/>
                    </a:p>
                  </a:txBody>
                  <a:tcPr/>
                </a:tc>
                <a:tc>
                  <a:txBody>
                    <a:bodyPr/>
                    <a:lstStyle/>
                    <a:p>
                      <a:r>
                        <a:rPr kumimoji="1" lang="en-US" altLang="ja-JP" sz="800" dirty="0"/>
                        <a:t>-2.0 K/km</a:t>
                      </a:r>
                      <a:endParaRPr kumimoji="1" lang="ja-JP" altLang="en-US" sz="800" dirty="0"/>
                    </a:p>
                  </a:txBody>
                  <a:tcPr/>
                </a:tc>
                <a:extLst>
                  <a:ext uri="{0D108BD9-81ED-4DB2-BD59-A6C34878D82A}">
                    <a16:rowId xmlns:a16="http://schemas.microsoft.com/office/drawing/2014/main" val="900779910"/>
                  </a:ext>
                </a:extLst>
              </a:tr>
              <a:tr h="234550">
                <a:tc>
                  <a:txBody>
                    <a:bodyPr/>
                    <a:lstStyle/>
                    <a:p>
                      <a:r>
                        <a:rPr kumimoji="1" lang="ja-JP" altLang="en-US" sz="800" b="1" dirty="0">
                          <a:solidFill>
                            <a:schemeClr val="bg1"/>
                          </a:solidFill>
                        </a:rPr>
                        <a:t>積分期間</a:t>
                      </a:r>
                    </a:p>
                  </a:txBody>
                  <a:tcPr>
                    <a:solidFill>
                      <a:schemeClr val="accent1"/>
                    </a:solidFill>
                  </a:tcPr>
                </a:tc>
                <a:tc>
                  <a:txBody>
                    <a:bodyPr/>
                    <a:lstStyle/>
                    <a:p>
                      <a:r>
                        <a:rPr kumimoji="1" lang="en-US" altLang="ja-JP" sz="800" dirty="0"/>
                        <a:t>1</a:t>
                      </a:r>
                      <a:r>
                        <a:rPr kumimoji="1" lang="ja-JP" altLang="en-US" sz="800" dirty="0"/>
                        <a:t> 地球年</a:t>
                      </a:r>
                    </a:p>
                  </a:txBody>
                  <a:tcPr/>
                </a:tc>
                <a:tc>
                  <a:txBody>
                    <a:bodyPr/>
                    <a:lstStyle/>
                    <a:p>
                      <a:r>
                        <a:rPr kumimoji="1" lang="en-US" altLang="ja-JP" sz="800" dirty="0"/>
                        <a:t>1 </a:t>
                      </a:r>
                      <a:r>
                        <a:rPr kumimoji="1" lang="ja-JP" altLang="en-US" sz="800" dirty="0"/>
                        <a:t>地球年</a:t>
                      </a:r>
                    </a:p>
                  </a:txBody>
                  <a:tcPr/>
                </a:tc>
                <a:tc>
                  <a:txBody>
                    <a:bodyPr/>
                    <a:lstStyle/>
                    <a:p>
                      <a:r>
                        <a:rPr kumimoji="1" lang="en-US" altLang="ja-JP" sz="800" dirty="0"/>
                        <a:t>2</a:t>
                      </a:r>
                      <a:r>
                        <a:rPr kumimoji="1" lang="ja-JP" altLang="en-US" sz="800" dirty="0"/>
                        <a:t> 地球年</a:t>
                      </a:r>
                    </a:p>
                  </a:txBody>
                  <a:tcPr/>
                </a:tc>
                <a:tc>
                  <a:txBody>
                    <a:bodyPr/>
                    <a:lstStyle/>
                    <a:p>
                      <a:r>
                        <a:rPr kumimoji="1" lang="en-US" altLang="ja-JP" sz="800" dirty="0"/>
                        <a:t>4</a:t>
                      </a:r>
                      <a:r>
                        <a:rPr kumimoji="1" lang="ja-JP" altLang="en-US" sz="800" dirty="0"/>
                        <a:t>地球年</a:t>
                      </a:r>
                    </a:p>
                  </a:txBody>
                  <a:tcPr/>
                </a:tc>
                <a:tc>
                  <a:txBody>
                    <a:bodyPr/>
                    <a:lstStyle/>
                    <a:p>
                      <a:r>
                        <a:rPr kumimoji="1" lang="en-US" altLang="ja-JP" sz="800" dirty="0"/>
                        <a:t>4 </a:t>
                      </a:r>
                      <a:r>
                        <a:rPr kumimoji="1" lang="ja-JP" altLang="en-US" sz="800" dirty="0"/>
                        <a:t>地球年</a:t>
                      </a:r>
                    </a:p>
                  </a:txBody>
                  <a:tcPr/>
                </a:tc>
                <a:extLst>
                  <a:ext uri="{0D108BD9-81ED-4DB2-BD59-A6C34878D82A}">
                    <a16:rowId xmlns:a16="http://schemas.microsoft.com/office/drawing/2014/main" val="435847963"/>
                  </a:ext>
                </a:extLst>
              </a:tr>
            </a:tbl>
          </a:graphicData>
        </a:graphic>
      </p:graphicFrame>
      <p:sp>
        <p:nvSpPr>
          <p:cNvPr id="13" name="テキスト ボックス 12">
            <a:extLst>
              <a:ext uri="{FF2B5EF4-FFF2-40B4-BE49-F238E27FC236}">
                <a16:creationId xmlns:a16="http://schemas.microsoft.com/office/drawing/2014/main" id="{EF3BE1AF-2860-4A27-BD0C-D659CB331E58}"/>
              </a:ext>
            </a:extLst>
          </p:cNvPr>
          <p:cNvSpPr txBox="1"/>
          <p:nvPr/>
        </p:nvSpPr>
        <p:spPr>
          <a:xfrm>
            <a:off x="7834258" y="1347946"/>
            <a:ext cx="4357742" cy="338554"/>
          </a:xfrm>
          <a:prstGeom prst="rect">
            <a:avLst/>
          </a:prstGeom>
          <a:noFill/>
        </p:spPr>
        <p:txBody>
          <a:bodyPr wrap="square" rtlCol="0">
            <a:spAutoFit/>
          </a:bodyPr>
          <a:lstStyle/>
          <a:p>
            <a:r>
              <a:rPr kumimoji="1" lang="ja-JP" altLang="en-US" sz="1600" b="1" dirty="0"/>
              <a:t>ニュートン冷却の基準温度場の静的安定度</a:t>
            </a:r>
          </a:p>
        </p:txBody>
      </p:sp>
      <p:sp>
        <p:nvSpPr>
          <p:cNvPr id="14" name="テキスト ボックス 13">
            <a:extLst>
              <a:ext uri="{FF2B5EF4-FFF2-40B4-BE49-F238E27FC236}">
                <a16:creationId xmlns:a16="http://schemas.microsoft.com/office/drawing/2014/main" id="{58D5D1A8-5E5C-C105-6392-CE9546D2E0C9}"/>
              </a:ext>
            </a:extLst>
          </p:cNvPr>
          <p:cNvSpPr txBox="1"/>
          <p:nvPr/>
        </p:nvSpPr>
        <p:spPr>
          <a:xfrm>
            <a:off x="9733890" y="2611487"/>
            <a:ext cx="1678792" cy="400110"/>
          </a:xfrm>
          <a:prstGeom prst="rect">
            <a:avLst/>
          </a:prstGeom>
          <a:noFill/>
        </p:spPr>
        <p:txBody>
          <a:bodyPr wrap="square" rtlCol="0">
            <a:spAutoFit/>
          </a:bodyPr>
          <a:lstStyle/>
          <a:p>
            <a:r>
              <a:rPr kumimoji="1" lang="ja-JP" altLang="en-US" sz="2000" b="1" dirty="0">
                <a:solidFill>
                  <a:srgbClr val="FF0000"/>
                </a:solidFill>
              </a:rPr>
              <a:t>低安定度層</a:t>
            </a:r>
          </a:p>
        </p:txBody>
      </p:sp>
      <p:sp>
        <p:nvSpPr>
          <p:cNvPr id="15" name="矢印: 下 14">
            <a:extLst>
              <a:ext uri="{FF2B5EF4-FFF2-40B4-BE49-F238E27FC236}">
                <a16:creationId xmlns:a16="http://schemas.microsoft.com/office/drawing/2014/main" id="{92EE703C-0BCF-941F-E41C-02FB84BE6A26}"/>
              </a:ext>
            </a:extLst>
          </p:cNvPr>
          <p:cNvSpPr/>
          <p:nvPr/>
        </p:nvSpPr>
        <p:spPr>
          <a:xfrm rot="5400000">
            <a:off x="9362409" y="2576864"/>
            <a:ext cx="194350" cy="46935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矢印: 右 1">
            <a:extLst>
              <a:ext uri="{FF2B5EF4-FFF2-40B4-BE49-F238E27FC236}">
                <a16:creationId xmlns:a16="http://schemas.microsoft.com/office/drawing/2014/main" id="{A161565C-13FB-9B76-F9E4-5A90C2BC4E2E}"/>
              </a:ext>
            </a:extLst>
          </p:cNvPr>
          <p:cNvSpPr/>
          <p:nvPr/>
        </p:nvSpPr>
        <p:spPr>
          <a:xfrm>
            <a:off x="198307" y="4504141"/>
            <a:ext cx="460522" cy="70788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4E72ABA-1A98-FAD0-9477-20D227D0E25B}"/>
              </a:ext>
            </a:extLst>
          </p:cNvPr>
          <p:cNvSpPr txBox="1"/>
          <p:nvPr/>
        </p:nvSpPr>
        <p:spPr>
          <a:xfrm>
            <a:off x="718297" y="4504141"/>
            <a:ext cx="5799629" cy="830997"/>
          </a:xfrm>
          <a:prstGeom prst="rect">
            <a:avLst/>
          </a:prstGeom>
          <a:noFill/>
        </p:spPr>
        <p:txBody>
          <a:bodyPr wrap="square" rtlCol="0">
            <a:spAutoFit/>
          </a:bodyPr>
          <a:lstStyle/>
          <a:p>
            <a:r>
              <a:rPr kumimoji="1" lang="ja-JP" altLang="en-US" sz="2400" dirty="0">
                <a:solidFill>
                  <a:schemeClr val="accent2"/>
                </a:solidFill>
              </a:rPr>
              <a:t>午後の発表では</a:t>
            </a:r>
            <a:r>
              <a:rPr kumimoji="1" lang="en-US" altLang="ja-JP" sz="2400" dirty="0">
                <a:solidFill>
                  <a:schemeClr val="accent2"/>
                </a:solidFill>
              </a:rPr>
              <a:t>,</a:t>
            </a:r>
            <a:r>
              <a:rPr kumimoji="1" lang="ja-JP" altLang="en-US" sz="2400" dirty="0">
                <a:solidFill>
                  <a:schemeClr val="accent2"/>
                </a:solidFill>
              </a:rPr>
              <a:t> 主に上記のこと</a:t>
            </a:r>
            <a:r>
              <a:rPr kumimoji="1" lang="ja-JP" altLang="en-US" sz="2400">
                <a:solidFill>
                  <a:schemeClr val="accent2"/>
                </a:solidFill>
              </a:rPr>
              <a:t>について考察を</a:t>
            </a:r>
            <a:r>
              <a:rPr kumimoji="1" lang="ja-JP" altLang="en-US" sz="2400" dirty="0">
                <a:solidFill>
                  <a:schemeClr val="accent2"/>
                </a:solidFill>
              </a:rPr>
              <a:t>行う</a:t>
            </a:r>
          </a:p>
        </p:txBody>
      </p:sp>
    </p:spTree>
    <p:extLst>
      <p:ext uri="{BB962C8B-B14F-4D97-AF65-F5344CB8AC3E}">
        <p14:creationId xmlns:p14="http://schemas.microsoft.com/office/powerpoint/2010/main" val="697455339"/>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TM02892315[[fn=ウィスプ]]</Template>
  <TotalTime>1935</TotalTime>
  <Words>949</Words>
  <Application>Microsoft Office PowerPoint</Application>
  <PresentationFormat>ワイド画面</PresentationFormat>
  <Paragraphs>86</Paragraphs>
  <Slides>4</Slides>
  <Notes>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vt:i4>
      </vt:variant>
    </vt:vector>
  </HeadingPairs>
  <TitlesOfParts>
    <vt:vector size="12" baseType="lpstr">
      <vt:lpstr>-apple-system</vt:lpstr>
      <vt:lpstr>游ゴシック</vt:lpstr>
      <vt:lpstr>Arial</vt:lpstr>
      <vt:lpstr>Calibri</vt:lpstr>
      <vt:lpstr>Calibri Light</vt:lpstr>
      <vt:lpstr>Wingdings</vt:lpstr>
      <vt:lpstr>Wingdings 2</vt:lpstr>
      <vt:lpstr>HDOfficeLightV0</vt:lpstr>
      <vt:lpstr>金星大気大循環モデルにおける静的安定度の傾圧不安定への影響</vt:lpstr>
      <vt:lpstr>PowerPoint プレゼンテーション</vt:lpstr>
      <vt:lpstr>２. 背景</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金星大気大循環モデルにおける安定度の傾圧不安定への影響</dc:title>
  <dc:creator>岡田 陸</dc:creator>
  <cp:lastModifiedBy>岡田 陸</cp:lastModifiedBy>
  <cp:revision>1</cp:revision>
  <dcterms:created xsi:type="dcterms:W3CDTF">2023-01-06T03:24:23Z</dcterms:created>
  <dcterms:modified xsi:type="dcterms:W3CDTF">2023-01-27T02:23:55Z</dcterms:modified>
</cp:coreProperties>
</file>