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6" r:id="rId1"/>
  </p:sldMasterIdLst>
  <p:notesMasterIdLst>
    <p:notesMasterId r:id="rId23"/>
  </p:notesMasterIdLst>
  <p:sldIdLst>
    <p:sldId id="256" r:id="rId2"/>
    <p:sldId id="280" r:id="rId3"/>
    <p:sldId id="289" r:id="rId4"/>
    <p:sldId id="281" r:id="rId5"/>
    <p:sldId id="282" r:id="rId6"/>
    <p:sldId id="260" r:id="rId7"/>
    <p:sldId id="267" r:id="rId8"/>
    <p:sldId id="268" r:id="rId9"/>
    <p:sldId id="285" r:id="rId10"/>
    <p:sldId id="266" r:id="rId11"/>
    <p:sldId id="261" r:id="rId12"/>
    <p:sldId id="263" r:id="rId13"/>
    <p:sldId id="276" r:id="rId14"/>
    <p:sldId id="277" r:id="rId15"/>
    <p:sldId id="279" r:id="rId16"/>
    <p:sldId id="278" r:id="rId17"/>
    <p:sldId id="288" r:id="rId18"/>
    <p:sldId id="291" r:id="rId19"/>
    <p:sldId id="290" r:id="rId20"/>
    <p:sldId id="262" r:id="rId21"/>
    <p:sldId id="269" r:id="rId2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525" autoAdjust="0"/>
    <p:restoredTop sz="93733" autoAdjust="0"/>
  </p:normalViewPr>
  <p:slideViewPr>
    <p:cSldViewPr snapToGrid="0">
      <p:cViewPr varScale="1">
        <p:scale>
          <a:sx n="66" d="100"/>
          <a:sy n="66" d="100"/>
        </p:scale>
        <p:origin x="688" y="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大葵 藤原" userId="2158622d0ea327f5" providerId="LiveId" clId="{3447E0A4-95D5-410A-8497-85F359D87013}"/>
    <pc:docChg chg="undo redo custSel addSld delSld modSld sldOrd delMainMaster modMainMaster addSection delSection modSection">
      <pc:chgData name="大葵 藤原" userId="2158622d0ea327f5" providerId="LiveId" clId="{3447E0A4-95D5-410A-8497-85F359D87013}" dt="2023-02-12T04:53:17.732" v="32737"/>
      <pc:docMkLst>
        <pc:docMk/>
      </pc:docMkLst>
      <pc:sldChg chg="addSp delSp modSp mod setBg">
        <pc:chgData name="大葵 藤原" userId="2158622d0ea327f5" providerId="LiveId" clId="{3447E0A4-95D5-410A-8497-85F359D87013}" dt="2023-01-19T14:10:49.420" v="20735" actId="20577"/>
        <pc:sldMkLst>
          <pc:docMk/>
          <pc:sldMk cId="2686299235" sldId="256"/>
        </pc:sldMkLst>
        <pc:spChg chg="del mod">
          <ac:chgData name="大葵 藤原" userId="2158622d0ea327f5" providerId="LiveId" clId="{3447E0A4-95D5-410A-8497-85F359D87013}" dt="2023-01-14T14:51:32.305" v="12347" actId="478"/>
          <ac:spMkLst>
            <pc:docMk/>
            <pc:sldMk cId="2686299235" sldId="256"/>
            <ac:spMk id="2" creationId="{135E5DA6-C3B4-05C2-CFF4-1839AF8EC9AF}"/>
          </ac:spMkLst>
        </pc:spChg>
        <pc:spChg chg="mod">
          <ac:chgData name="大葵 藤原" userId="2158622d0ea327f5" providerId="LiveId" clId="{3447E0A4-95D5-410A-8497-85F359D87013}" dt="2023-01-12T14:58:03.574" v="6596" actId="20577"/>
          <ac:spMkLst>
            <pc:docMk/>
            <pc:sldMk cId="2686299235" sldId="256"/>
            <ac:spMk id="3" creationId="{01E23661-3555-5243-5259-3CB0396D3C93}"/>
          </ac:spMkLst>
        </pc:spChg>
        <pc:spChg chg="add mod">
          <ac:chgData name="大葵 藤原" userId="2158622d0ea327f5" providerId="LiveId" clId="{3447E0A4-95D5-410A-8497-85F359D87013}" dt="2023-01-19T14:10:49.420" v="20735" actId="20577"/>
          <ac:spMkLst>
            <pc:docMk/>
            <pc:sldMk cId="2686299235" sldId="256"/>
            <ac:spMk id="4" creationId="{7EB2A8EC-8E24-171B-7406-11F68D606555}"/>
          </ac:spMkLst>
        </pc:spChg>
        <pc:spChg chg="add del mod">
          <ac:chgData name="大葵 藤原" userId="2158622d0ea327f5" providerId="LiveId" clId="{3447E0A4-95D5-410A-8497-85F359D87013}" dt="2023-01-14T14:51:40.905" v="12349" actId="478"/>
          <ac:spMkLst>
            <pc:docMk/>
            <pc:sldMk cId="2686299235" sldId="256"/>
            <ac:spMk id="6" creationId="{B377AE48-4FAD-63B4-62EB-85C1966C84FB}"/>
          </ac:spMkLst>
        </pc:spChg>
      </pc:sldChg>
      <pc:sldChg chg="addSp delSp modSp del mod setBg delAnim modAnim chgLayout">
        <pc:chgData name="大葵 藤原" userId="2158622d0ea327f5" providerId="LiveId" clId="{3447E0A4-95D5-410A-8497-85F359D87013}" dt="2023-01-19T14:03:48.204" v="20446" actId="47"/>
        <pc:sldMkLst>
          <pc:docMk/>
          <pc:sldMk cId="698027050" sldId="257"/>
        </pc:sldMkLst>
        <pc:spChg chg="mod ord">
          <ac:chgData name="大葵 藤原" userId="2158622d0ea327f5" providerId="LiveId" clId="{3447E0A4-95D5-410A-8497-85F359D87013}" dt="2023-01-16T15:10:11.501" v="16868" actId="20577"/>
          <ac:spMkLst>
            <pc:docMk/>
            <pc:sldMk cId="698027050" sldId="257"/>
            <ac:spMk id="2" creationId="{860108E9-8B5B-FF83-E391-0338775FDFC5}"/>
          </ac:spMkLst>
        </pc:spChg>
        <pc:spChg chg="mod ord">
          <ac:chgData name="大葵 藤原" userId="2158622d0ea327f5" providerId="LiveId" clId="{3447E0A4-95D5-410A-8497-85F359D87013}" dt="2023-01-19T13:03:42.245" v="19882" actId="20577"/>
          <ac:spMkLst>
            <pc:docMk/>
            <pc:sldMk cId="698027050" sldId="257"/>
            <ac:spMk id="3" creationId="{8395CBF0-0722-43AE-200E-49DF93021AE6}"/>
          </ac:spMkLst>
        </pc:spChg>
        <pc:spChg chg="add del mod ord">
          <ac:chgData name="大葵 藤原" userId="2158622d0ea327f5" providerId="LiveId" clId="{3447E0A4-95D5-410A-8497-85F359D87013}" dt="2023-01-12T07:04:40.767" v="4778" actId="700"/>
          <ac:spMkLst>
            <pc:docMk/>
            <pc:sldMk cId="698027050" sldId="257"/>
            <ac:spMk id="4" creationId="{071ED256-421B-0871-647E-0A5431DED669}"/>
          </ac:spMkLst>
        </pc:spChg>
        <pc:spChg chg="add del mod">
          <ac:chgData name="大葵 藤原" userId="2158622d0ea327f5" providerId="LiveId" clId="{3447E0A4-95D5-410A-8497-85F359D87013}" dt="2023-01-19T13:03:34.660" v="19874" actId="478"/>
          <ac:spMkLst>
            <pc:docMk/>
            <pc:sldMk cId="698027050" sldId="257"/>
            <ac:spMk id="4" creationId="{252E4D51-EED0-A093-04A8-77E0657C4BF5}"/>
          </ac:spMkLst>
        </pc:spChg>
        <pc:spChg chg="add del mod">
          <ac:chgData name="大葵 藤原" userId="2158622d0ea327f5" providerId="LiveId" clId="{3447E0A4-95D5-410A-8497-85F359D87013}" dt="2023-01-19T13:03:36.798" v="19875" actId="478"/>
          <ac:spMkLst>
            <pc:docMk/>
            <pc:sldMk cId="698027050" sldId="257"/>
            <ac:spMk id="5" creationId="{8403AE33-84EA-B475-E809-165C40F67707}"/>
          </ac:spMkLst>
        </pc:spChg>
        <pc:spChg chg="add del mod">
          <ac:chgData name="大葵 藤原" userId="2158622d0ea327f5" providerId="LiveId" clId="{3447E0A4-95D5-410A-8497-85F359D87013}" dt="2023-01-19T13:03:38.776" v="19876" actId="478"/>
          <ac:spMkLst>
            <pc:docMk/>
            <pc:sldMk cId="698027050" sldId="257"/>
            <ac:spMk id="6" creationId="{270D374D-E382-BB26-BE0F-8DE35AA37BCB}"/>
          </ac:spMkLst>
        </pc:spChg>
      </pc:sldChg>
      <pc:sldChg chg="addSp delSp modSp new del mod setBg chgLayout modNotesTx">
        <pc:chgData name="大葵 藤原" userId="2158622d0ea327f5" providerId="LiveId" clId="{3447E0A4-95D5-410A-8497-85F359D87013}" dt="2023-01-16T07:49:31.352" v="14891" actId="2696"/>
        <pc:sldMkLst>
          <pc:docMk/>
          <pc:sldMk cId="179708973" sldId="258"/>
        </pc:sldMkLst>
        <pc:spChg chg="mod ord">
          <ac:chgData name="大葵 藤原" userId="2158622d0ea327f5" providerId="LiveId" clId="{3447E0A4-95D5-410A-8497-85F359D87013}" dt="2023-01-13T07:19:48.898" v="11982" actId="20577"/>
          <ac:spMkLst>
            <pc:docMk/>
            <pc:sldMk cId="179708973" sldId="258"/>
            <ac:spMk id="2" creationId="{AC412011-31BF-39B6-72BC-915BFF206C55}"/>
          </ac:spMkLst>
        </pc:spChg>
        <pc:spChg chg="add del mod ord">
          <ac:chgData name="大葵 藤原" userId="2158622d0ea327f5" providerId="LiveId" clId="{3447E0A4-95D5-410A-8497-85F359D87013}" dt="2023-01-12T07:16:41.094" v="4884" actId="478"/>
          <ac:spMkLst>
            <pc:docMk/>
            <pc:sldMk cId="179708973" sldId="258"/>
            <ac:spMk id="3" creationId="{41F5AF62-F7C6-CDE8-F0FA-771130160C95}"/>
          </ac:spMkLst>
        </pc:spChg>
        <pc:spChg chg="add del">
          <ac:chgData name="大葵 藤原" userId="2158622d0ea327f5" providerId="LiveId" clId="{3447E0A4-95D5-410A-8497-85F359D87013}" dt="2023-01-12T13:46:52.455" v="6163" actId="478"/>
          <ac:spMkLst>
            <pc:docMk/>
            <pc:sldMk cId="179708973" sldId="258"/>
            <ac:spMk id="3" creationId="{CB3BAC39-95B7-C746-FD1C-7D127C955A51}"/>
          </ac:spMkLst>
        </pc:spChg>
        <pc:spChg chg="add del mod">
          <ac:chgData name="大葵 藤原" userId="2158622d0ea327f5" providerId="LiveId" clId="{3447E0A4-95D5-410A-8497-85F359D87013}" dt="2023-01-12T13:47:45.657" v="6169" actId="478"/>
          <ac:spMkLst>
            <pc:docMk/>
            <pc:sldMk cId="179708973" sldId="258"/>
            <ac:spMk id="4" creationId="{161290DB-C3EC-DE5B-EEC4-244F4CBC796B}"/>
          </ac:spMkLst>
        </pc:spChg>
        <pc:spChg chg="add del mod">
          <ac:chgData name="大葵 藤原" userId="2158622d0ea327f5" providerId="LiveId" clId="{3447E0A4-95D5-410A-8497-85F359D87013}" dt="2023-01-12T07:15:52.051" v="4882"/>
          <ac:spMkLst>
            <pc:docMk/>
            <pc:sldMk cId="179708973" sldId="258"/>
            <ac:spMk id="4" creationId="{5637A51E-6720-BFE1-D9E4-3F0A3006A85F}"/>
          </ac:spMkLst>
        </pc:spChg>
        <pc:spChg chg="add mod">
          <ac:chgData name="大葵 藤原" userId="2158622d0ea327f5" providerId="LiveId" clId="{3447E0A4-95D5-410A-8497-85F359D87013}" dt="2023-01-12T09:45:19.052" v="5723" actId="1076"/>
          <ac:spMkLst>
            <pc:docMk/>
            <pc:sldMk cId="179708973" sldId="258"/>
            <ac:spMk id="6" creationId="{4D5F23D0-6A5D-3553-6B0A-12091772C308}"/>
          </ac:spMkLst>
        </pc:spChg>
        <pc:spChg chg="add mod">
          <ac:chgData name="大葵 藤原" userId="2158622d0ea327f5" providerId="LiveId" clId="{3447E0A4-95D5-410A-8497-85F359D87013}" dt="2023-01-12T13:50:22.215" v="6182" actId="14100"/>
          <ac:spMkLst>
            <pc:docMk/>
            <pc:sldMk cId="179708973" sldId="258"/>
            <ac:spMk id="8" creationId="{156A112B-CA84-D47C-49BB-50FB67EB19FD}"/>
          </ac:spMkLst>
        </pc:spChg>
        <pc:spChg chg="add mod">
          <ac:chgData name="大葵 藤原" userId="2158622d0ea327f5" providerId="LiveId" clId="{3447E0A4-95D5-410A-8497-85F359D87013}" dt="2023-01-12T09:42:32.465" v="5586" actId="1035"/>
          <ac:spMkLst>
            <pc:docMk/>
            <pc:sldMk cId="179708973" sldId="258"/>
            <ac:spMk id="12" creationId="{0F52246D-AF33-4F91-2DA5-1CBADC842326}"/>
          </ac:spMkLst>
        </pc:spChg>
        <pc:spChg chg="add del mod">
          <ac:chgData name="大葵 藤原" userId="2158622d0ea327f5" providerId="LiveId" clId="{3447E0A4-95D5-410A-8497-85F359D87013}" dt="2023-01-04T05:47:03.153" v="659" actId="478"/>
          <ac:spMkLst>
            <pc:docMk/>
            <pc:sldMk cId="179708973" sldId="258"/>
            <ac:spMk id="22" creationId="{34C44859-D080-36DA-F644-3D92D49658D5}"/>
          </ac:spMkLst>
        </pc:spChg>
        <pc:spChg chg="add del mod">
          <ac:chgData name="大葵 藤原" userId="2158622d0ea327f5" providerId="LiveId" clId="{3447E0A4-95D5-410A-8497-85F359D87013}" dt="2023-01-04T05:47:20.280" v="661" actId="478"/>
          <ac:spMkLst>
            <pc:docMk/>
            <pc:sldMk cId="179708973" sldId="258"/>
            <ac:spMk id="27" creationId="{BFCEFC21-DC86-19C5-66E0-094907271DE8}"/>
          </ac:spMkLst>
        </pc:spChg>
        <pc:spChg chg="add mod">
          <ac:chgData name="大葵 藤原" userId="2158622d0ea327f5" providerId="LiveId" clId="{3447E0A4-95D5-410A-8497-85F359D87013}" dt="2023-01-12T09:42:22.807" v="5559" actId="1037"/>
          <ac:spMkLst>
            <pc:docMk/>
            <pc:sldMk cId="179708973" sldId="258"/>
            <ac:spMk id="30" creationId="{9007C391-99BF-9020-E42A-5E773CF75926}"/>
          </ac:spMkLst>
        </pc:spChg>
        <pc:spChg chg="add mod">
          <ac:chgData name="大葵 藤原" userId="2158622d0ea327f5" providerId="LiveId" clId="{3447E0A4-95D5-410A-8497-85F359D87013}" dt="2023-01-12T09:45:49.938" v="5728" actId="14100"/>
          <ac:spMkLst>
            <pc:docMk/>
            <pc:sldMk cId="179708973" sldId="258"/>
            <ac:spMk id="31" creationId="{248D7A97-4DD2-079E-7C0B-274757949618}"/>
          </ac:spMkLst>
        </pc:spChg>
        <pc:spChg chg="add del mod">
          <ac:chgData name="大葵 藤原" userId="2158622d0ea327f5" providerId="LiveId" clId="{3447E0A4-95D5-410A-8497-85F359D87013}" dt="2023-01-04T05:57:17.096" v="1051" actId="478"/>
          <ac:spMkLst>
            <pc:docMk/>
            <pc:sldMk cId="179708973" sldId="258"/>
            <ac:spMk id="34" creationId="{DBE359B5-1327-0CD6-32BE-CB71C0107EBC}"/>
          </ac:spMkLst>
        </pc:spChg>
        <pc:spChg chg="add mod">
          <ac:chgData name="大葵 藤原" userId="2158622d0ea327f5" providerId="LiveId" clId="{3447E0A4-95D5-410A-8497-85F359D87013}" dt="2023-01-12T09:42:59.088" v="5615" actId="1038"/>
          <ac:spMkLst>
            <pc:docMk/>
            <pc:sldMk cId="179708973" sldId="258"/>
            <ac:spMk id="37" creationId="{85B851CE-15F5-3ABA-92E4-A86FB42E1492}"/>
          </ac:spMkLst>
        </pc:spChg>
        <pc:picChg chg="add mod">
          <ac:chgData name="大葵 藤原" userId="2158622d0ea327f5" providerId="LiveId" clId="{3447E0A4-95D5-410A-8497-85F359D87013}" dt="2023-01-12T09:43:44.539" v="5657" actId="1035"/>
          <ac:picMkLst>
            <pc:docMk/>
            <pc:sldMk cId="179708973" sldId="258"/>
            <ac:picMk id="5" creationId="{5F5F380A-9AC9-87B7-080A-8FD9352A1935}"/>
          </ac:picMkLst>
        </pc:picChg>
        <pc:picChg chg="add mod">
          <ac:chgData name="大葵 藤原" userId="2158622d0ea327f5" providerId="LiveId" clId="{3447E0A4-95D5-410A-8497-85F359D87013}" dt="2023-01-12T09:43:46.993" v="5664" actId="1037"/>
          <ac:picMkLst>
            <pc:docMk/>
            <pc:sldMk cId="179708973" sldId="258"/>
            <ac:picMk id="7" creationId="{C08B9D37-E2A5-7E6E-386E-C1D3604E58C3}"/>
          </ac:picMkLst>
        </pc:picChg>
        <pc:picChg chg="add mod">
          <ac:chgData name="大葵 藤原" userId="2158622d0ea327f5" providerId="LiveId" clId="{3447E0A4-95D5-410A-8497-85F359D87013}" dt="2023-01-12T09:43:50.206" v="5671" actId="1038"/>
          <ac:picMkLst>
            <pc:docMk/>
            <pc:sldMk cId="179708973" sldId="258"/>
            <ac:picMk id="9" creationId="{F1986C6E-4235-B09A-45FC-3FA610530225}"/>
          </ac:picMkLst>
        </pc:picChg>
        <pc:picChg chg="add mod">
          <ac:chgData name="大葵 藤原" userId="2158622d0ea327f5" providerId="LiveId" clId="{3447E0A4-95D5-410A-8497-85F359D87013}" dt="2023-01-12T09:42:14.985" v="5547" actId="1037"/>
          <ac:picMkLst>
            <pc:docMk/>
            <pc:sldMk cId="179708973" sldId="258"/>
            <ac:picMk id="10" creationId="{6F08737B-55F0-090F-A6BF-C01131990836}"/>
          </ac:picMkLst>
        </pc:picChg>
        <pc:picChg chg="add mod">
          <ac:chgData name="大葵 藤原" userId="2158622d0ea327f5" providerId="LiveId" clId="{3447E0A4-95D5-410A-8497-85F359D87013}" dt="2023-01-12T09:43:54.470" v="5680" actId="1037"/>
          <ac:picMkLst>
            <pc:docMk/>
            <pc:sldMk cId="179708973" sldId="258"/>
            <ac:picMk id="11" creationId="{A1B1C941-D501-3FA6-7480-08BDB1DC9798}"/>
          </ac:picMkLst>
        </pc:picChg>
        <pc:picChg chg="add mod">
          <ac:chgData name="大葵 藤原" userId="2158622d0ea327f5" providerId="LiveId" clId="{3447E0A4-95D5-410A-8497-85F359D87013}" dt="2023-01-12T09:43:57.020" v="5687" actId="1037"/>
          <ac:picMkLst>
            <pc:docMk/>
            <pc:sldMk cId="179708973" sldId="258"/>
            <ac:picMk id="13" creationId="{B25F0922-2989-52E0-9105-9760707E6BF5}"/>
          </ac:picMkLst>
        </pc:picChg>
        <pc:picChg chg="add mod">
          <ac:chgData name="大葵 藤原" userId="2158622d0ea327f5" providerId="LiveId" clId="{3447E0A4-95D5-410A-8497-85F359D87013}" dt="2023-01-12T15:02:07.478" v="6602" actId="14100"/>
          <ac:picMkLst>
            <pc:docMk/>
            <pc:sldMk cId="179708973" sldId="258"/>
            <ac:picMk id="15" creationId="{6070DBB1-EE2E-13C3-AB5F-A02D1A30B31A}"/>
          </ac:picMkLst>
        </pc:picChg>
        <pc:picChg chg="add mod">
          <ac:chgData name="大葵 藤原" userId="2158622d0ea327f5" providerId="LiveId" clId="{3447E0A4-95D5-410A-8497-85F359D87013}" dt="2023-01-12T09:44:27.190" v="5689" actId="1035"/>
          <ac:picMkLst>
            <pc:docMk/>
            <pc:sldMk cId="179708973" sldId="258"/>
            <ac:picMk id="16" creationId="{489E1FA3-C108-A753-D6E5-C901AE777B8A}"/>
          </ac:picMkLst>
        </pc:picChg>
        <pc:picChg chg="add del mod">
          <ac:chgData name="大葵 藤原" userId="2158622d0ea327f5" providerId="LiveId" clId="{3447E0A4-95D5-410A-8497-85F359D87013}" dt="2023-01-04T05:40:13.170" v="613" actId="478"/>
          <ac:picMkLst>
            <pc:docMk/>
            <pc:sldMk cId="179708973" sldId="258"/>
            <ac:picMk id="17" creationId="{C27A278F-2318-ADBE-7FB6-F5E92FB16AFE}"/>
          </ac:picMkLst>
        </pc:picChg>
        <pc:picChg chg="add mod">
          <ac:chgData name="大葵 藤原" userId="2158622d0ea327f5" providerId="LiveId" clId="{3447E0A4-95D5-410A-8497-85F359D87013}" dt="2023-01-12T09:42:26.341" v="5569" actId="1036"/>
          <ac:picMkLst>
            <pc:docMk/>
            <pc:sldMk cId="179708973" sldId="258"/>
            <ac:picMk id="19" creationId="{9674F0F4-58BD-0C68-4089-FD167D192699}"/>
          </ac:picMkLst>
        </pc:picChg>
        <pc:picChg chg="add del mod">
          <ac:chgData name="大葵 藤原" userId="2158622d0ea327f5" providerId="LiveId" clId="{3447E0A4-95D5-410A-8497-85F359D87013}" dt="2023-01-04T05:51:39.590" v="681" actId="478"/>
          <ac:picMkLst>
            <pc:docMk/>
            <pc:sldMk cId="179708973" sldId="258"/>
            <ac:picMk id="21" creationId="{92CD6035-EA12-1938-FFB6-188E6D764454}"/>
          </ac:picMkLst>
        </pc:picChg>
        <pc:picChg chg="add del mod">
          <ac:chgData name="大葵 藤原" userId="2158622d0ea327f5" providerId="LiveId" clId="{3447E0A4-95D5-410A-8497-85F359D87013}" dt="2023-01-04T05:44:07.233" v="637" actId="478"/>
          <ac:picMkLst>
            <pc:docMk/>
            <pc:sldMk cId="179708973" sldId="258"/>
            <ac:picMk id="24" creationId="{C5D29095-87A5-DEC7-CCB8-CF48AD0FDAF8}"/>
          </ac:picMkLst>
        </pc:picChg>
        <pc:picChg chg="add del mod">
          <ac:chgData name="大葵 藤原" userId="2158622d0ea327f5" providerId="LiveId" clId="{3447E0A4-95D5-410A-8497-85F359D87013}" dt="2023-01-04T05:45:59.163" v="651" actId="478"/>
          <ac:picMkLst>
            <pc:docMk/>
            <pc:sldMk cId="179708973" sldId="258"/>
            <ac:picMk id="26" creationId="{EBAC59C1-3985-9713-452C-56AE8EA4AAE4}"/>
          </ac:picMkLst>
        </pc:picChg>
        <pc:picChg chg="add del mod">
          <ac:chgData name="大葵 藤原" userId="2158622d0ea327f5" providerId="LiveId" clId="{3447E0A4-95D5-410A-8497-85F359D87013}" dt="2023-01-12T09:39:29.323" v="5510" actId="478"/>
          <ac:picMkLst>
            <pc:docMk/>
            <pc:sldMk cId="179708973" sldId="258"/>
            <ac:picMk id="29" creationId="{D9B01FB4-2D15-F6A0-2E01-89F3C77D4294}"/>
          </ac:picMkLst>
        </pc:picChg>
        <pc:picChg chg="add del mod">
          <ac:chgData name="大葵 藤原" userId="2158622d0ea327f5" providerId="LiveId" clId="{3447E0A4-95D5-410A-8497-85F359D87013}" dt="2023-01-04T05:56:35.819" v="916" actId="478"/>
          <ac:picMkLst>
            <pc:docMk/>
            <pc:sldMk cId="179708973" sldId="258"/>
            <ac:picMk id="33" creationId="{9665FF42-C869-EE8E-25C2-F2DECA0A9098}"/>
          </ac:picMkLst>
        </pc:picChg>
        <pc:picChg chg="add del mod">
          <ac:chgData name="大葵 藤原" userId="2158622d0ea327f5" providerId="LiveId" clId="{3447E0A4-95D5-410A-8497-85F359D87013}" dt="2023-01-12T09:41:48.105" v="5531" actId="478"/>
          <ac:picMkLst>
            <pc:docMk/>
            <pc:sldMk cId="179708973" sldId="258"/>
            <ac:picMk id="36" creationId="{2E623992-5285-F939-A86D-4E269078905A}"/>
          </ac:picMkLst>
        </pc:picChg>
        <pc:picChg chg="add mod">
          <ac:chgData name="大葵 藤原" userId="2158622d0ea327f5" providerId="LiveId" clId="{3447E0A4-95D5-410A-8497-85F359D87013}" dt="2023-01-12T09:45:06.648" v="5722" actId="1035"/>
          <ac:picMkLst>
            <pc:docMk/>
            <pc:sldMk cId="179708973" sldId="258"/>
            <ac:picMk id="39" creationId="{1386F6D0-39D4-DD00-E6C2-F7A14ECEBB8F}"/>
          </ac:picMkLst>
        </pc:picChg>
        <pc:picChg chg="add mod">
          <ac:chgData name="大葵 藤原" userId="2158622d0ea327f5" providerId="LiveId" clId="{3447E0A4-95D5-410A-8497-85F359D87013}" dt="2023-01-12T09:45:01.708" v="5706" actId="1038"/>
          <ac:picMkLst>
            <pc:docMk/>
            <pc:sldMk cId="179708973" sldId="258"/>
            <ac:picMk id="41" creationId="{40F804B5-804E-6DEA-0404-CE424A690644}"/>
          </ac:picMkLst>
        </pc:picChg>
      </pc:sldChg>
      <pc:sldChg chg="addSp delSp new del mod">
        <pc:chgData name="大葵 藤原" userId="2158622d0ea327f5" providerId="LiveId" clId="{3447E0A4-95D5-410A-8497-85F359D87013}" dt="2023-01-04T05:42:16.640" v="627" actId="2696"/>
        <pc:sldMkLst>
          <pc:docMk/>
          <pc:sldMk cId="2394902607" sldId="259"/>
        </pc:sldMkLst>
        <pc:spChg chg="add del">
          <ac:chgData name="大葵 藤原" userId="2158622d0ea327f5" providerId="LiveId" clId="{3447E0A4-95D5-410A-8497-85F359D87013}" dt="2023-01-04T05:14:03.355" v="309" actId="22"/>
          <ac:spMkLst>
            <pc:docMk/>
            <pc:sldMk cId="2394902607" sldId="259"/>
            <ac:spMk id="5" creationId="{FC086218-A3D5-976F-BA96-BAD0BF61A298}"/>
          </ac:spMkLst>
        </pc:spChg>
        <pc:spChg chg="add del">
          <ac:chgData name="大葵 藤原" userId="2158622d0ea327f5" providerId="LiveId" clId="{3447E0A4-95D5-410A-8497-85F359D87013}" dt="2023-01-04T05:14:09.587" v="311" actId="22"/>
          <ac:spMkLst>
            <pc:docMk/>
            <pc:sldMk cId="2394902607" sldId="259"/>
            <ac:spMk id="7" creationId="{70C4A63C-BE1E-1F14-1F34-0EE50423A21D}"/>
          </ac:spMkLst>
        </pc:spChg>
      </pc:sldChg>
      <pc:sldChg chg="addSp delSp modSp new del mod">
        <pc:chgData name="大葵 藤原" userId="2158622d0ea327f5" providerId="LiveId" clId="{3447E0A4-95D5-410A-8497-85F359D87013}" dt="2023-01-12T10:12:13.126" v="6086" actId="2696"/>
        <pc:sldMkLst>
          <pc:docMk/>
          <pc:sldMk cId="3898209365" sldId="259"/>
        </pc:sldMkLst>
        <pc:spChg chg="del mod">
          <ac:chgData name="大葵 藤原" userId="2158622d0ea327f5" providerId="LiveId" clId="{3447E0A4-95D5-410A-8497-85F359D87013}" dt="2023-01-04T06:12:06.553" v="1132"/>
          <ac:spMkLst>
            <pc:docMk/>
            <pc:sldMk cId="3898209365" sldId="259"/>
            <ac:spMk id="2" creationId="{C8D272A8-CE98-602B-1370-E1EC60CDDF1F}"/>
          </ac:spMkLst>
        </pc:spChg>
        <pc:spChg chg="mod">
          <ac:chgData name="大葵 藤原" userId="2158622d0ea327f5" providerId="LiveId" clId="{3447E0A4-95D5-410A-8497-85F359D87013}" dt="2023-01-12T06:58:51.080" v="4751"/>
          <ac:spMkLst>
            <pc:docMk/>
            <pc:sldMk cId="3898209365" sldId="259"/>
            <ac:spMk id="3" creationId="{7FD3E6F7-639B-7A0B-ECF6-A08CD6675BAA}"/>
          </ac:spMkLst>
        </pc:spChg>
        <pc:spChg chg="add del mod">
          <ac:chgData name="大葵 藤原" userId="2158622d0ea327f5" providerId="LiveId" clId="{3447E0A4-95D5-410A-8497-85F359D87013}" dt="2023-01-04T06:15:48.972" v="1245" actId="478"/>
          <ac:spMkLst>
            <pc:docMk/>
            <pc:sldMk cId="3898209365" sldId="259"/>
            <ac:spMk id="6" creationId="{802E5D1F-F7A3-5D83-F24A-646C5DF17D9F}"/>
          </ac:spMkLst>
        </pc:spChg>
        <pc:spChg chg="add del mod">
          <ac:chgData name="大葵 藤原" userId="2158622d0ea327f5" providerId="LiveId" clId="{3447E0A4-95D5-410A-8497-85F359D87013}" dt="2023-01-04T06:19:15.872" v="1356" actId="478"/>
          <ac:spMkLst>
            <pc:docMk/>
            <pc:sldMk cId="3898209365" sldId="259"/>
            <ac:spMk id="7" creationId="{A0F82986-182A-CD89-E2E4-F0368E9C59B0}"/>
          </ac:spMkLst>
        </pc:spChg>
        <pc:spChg chg="add del">
          <ac:chgData name="大葵 藤原" userId="2158622d0ea327f5" providerId="LiveId" clId="{3447E0A4-95D5-410A-8497-85F359D87013}" dt="2023-01-04T06:16:15.518" v="1258" actId="22"/>
          <ac:spMkLst>
            <pc:docMk/>
            <pc:sldMk cId="3898209365" sldId="259"/>
            <ac:spMk id="9" creationId="{7B4D5E0A-F513-7522-F1DB-F2D084C616CC}"/>
          </ac:spMkLst>
        </pc:spChg>
        <pc:spChg chg="add del">
          <ac:chgData name="大葵 藤原" userId="2158622d0ea327f5" providerId="LiveId" clId="{3447E0A4-95D5-410A-8497-85F359D87013}" dt="2023-01-04T06:17:12.554" v="1282" actId="22"/>
          <ac:spMkLst>
            <pc:docMk/>
            <pc:sldMk cId="3898209365" sldId="259"/>
            <ac:spMk id="11" creationId="{8AFDD917-0C93-13F7-BA11-347CFDEB52DA}"/>
          </ac:spMkLst>
        </pc:spChg>
        <pc:spChg chg="add del mod">
          <ac:chgData name="大葵 藤原" userId="2158622d0ea327f5" providerId="LiveId" clId="{3447E0A4-95D5-410A-8497-85F359D87013}" dt="2023-01-04T06:17:30.634" v="1292" actId="22"/>
          <ac:spMkLst>
            <pc:docMk/>
            <pc:sldMk cId="3898209365" sldId="259"/>
            <ac:spMk id="13" creationId="{B345DFD5-EC11-2968-FD36-326B8C01EB87}"/>
          </ac:spMkLst>
        </pc:spChg>
        <pc:spChg chg="add del mod">
          <ac:chgData name="大葵 藤原" userId="2158622d0ea327f5" providerId="LiveId" clId="{3447E0A4-95D5-410A-8497-85F359D87013}" dt="2023-01-04T06:19:05.078" v="1344" actId="478"/>
          <ac:spMkLst>
            <pc:docMk/>
            <pc:sldMk cId="3898209365" sldId="259"/>
            <ac:spMk id="15" creationId="{71BBC7A2-9DB3-117D-DB08-4B9A3A70AD5E}"/>
          </ac:spMkLst>
        </pc:spChg>
        <pc:spChg chg="add mod">
          <ac:chgData name="大葵 藤原" userId="2158622d0ea327f5" providerId="LiveId" clId="{3447E0A4-95D5-410A-8497-85F359D87013}" dt="2023-01-04T06:23:10.397" v="1584" actId="255"/>
          <ac:spMkLst>
            <pc:docMk/>
            <pc:sldMk cId="3898209365" sldId="259"/>
            <ac:spMk id="16" creationId="{A677A3D6-A62A-FC95-9517-4027FC5C69C1}"/>
          </ac:spMkLst>
        </pc:spChg>
        <pc:spChg chg="add mod">
          <ac:chgData name="大葵 藤原" userId="2158622d0ea327f5" providerId="LiveId" clId="{3447E0A4-95D5-410A-8497-85F359D87013}" dt="2023-01-04T06:43:14.888" v="1753" actId="1076"/>
          <ac:spMkLst>
            <pc:docMk/>
            <pc:sldMk cId="3898209365" sldId="259"/>
            <ac:spMk id="24" creationId="{7D954D54-5D16-770D-3FB6-ABEC12B29197}"/>
          </ac:spMkLst>
        </pc:spChg>
        <pc:spChg chg="add mod">
          <ac:chgData name="大葵 藤原" userId="2158622d0ea327f5" providerId="LiveId" clId="{3447E0A4-95D5-410A-8497-85F359D87013}" dt="2023-01-04T06:44:13.099" v="1780" actId="1076"/>
          <ac:spMkLst>
            <pc:docMk/>
            <pc:sldMk cId="3898209365" sldId="259"/>
            <ac:spMk id="25" creationId="{15D77F60-0986-DD7D-26BB-F37A947A129B}"/>
          </ac:spMkLst>
        </pc:spChg>
        <pc:graphicFrameChg chg="add del mod">
          <ac:chgData name="大葵 藤原" userId="2158622d0ea327f5" providerId="LiveId" clId="{3447E0A4-95D5-410A-8497-85F359D87013}" dt="2023-01-04T06:39:11.509" v="1655" actId="478"/>
          <ac:graphicFrameMkLst>
            <pc:docMk/>
            <pc:sldMk cId="3898209365" sldId="259"/>
            <ac:graphicFrameMk id="21" creationId="{D38B1F8A-BEF5-B8F5-9824-916C0BC1C38B}"/>
          </ac:graphicFrameMkLst>
        </pc:graphicFrameChg>
        <pc:picChg chg="add del mod">
          <ac:chgData name="大葵 藤原" userId="2158622d0ea327f5" providerId="LiveId" clId="{3447E0A4-95D5-410A-8497-85F359D87013}" dt="2023-01-04T06:18:59.287" v="1343" actId="478"/>
          <ac:picMkLst>
            <pc:docMk/>
            <pc:sldMk cId="3898209365" sldId="259"/>
            <ac:picMk id="5" creationId="{BD48928A-D9D5-0410-E9B1-EEE401157C76}"/>
          </ac:picMkLst>
        </pc:picChg>
        <pc:picChg chg="add mod">
          <ac:chgData name="大葵 藤原" userId="2158622d0ea327f5" providerId="LiveId" clId="{3447E0A4-95D5-410A-8497-85F359D87013}" dt="2023-01-04T06:41:22.700" v="1726" actId="1037"/>
          <ac:picMkLst>
            <pc:docMk/>
            <pc:sldMk cId="3898209365" sldId="259"/>
            <ac:picMk id="18" creationId="{F10E42E9-FAA7-1A72-7E7C-8232F0DD9531}"/>
          </ac:picMkLst>
        </pc:picChg>
        <pc:picChg chg="add mod">
          <ac:chgData name="大葵 藤原" userId="2158622d0ea327f5" providerId="LiveId" clId="{3447E0A4-95D5-410A-8497-85F359D87013}" dt="2023-01-12T10:06:28.133" v="6053" actId="1076"/>
          <ac:picMkLst>
            <pc:docMk/>
            <pc:sldMk cId="3898209365" sldId="259"/>
            <ac:picMk id="23" creationId="{096A724F-0C7A-210E-F4DD-B766EDF9997D}"/>
          </ac:picMkLst>
        </pc:picChg>
      </pc:sldChg>
      <pc:sldChg chg="addSp delSp modSp new mod modClrScheme delAnim modAnim chgLayout modNotesTx">
        <pc:chgData name="大葵 藤原" userId="2158622d0ea327f5" providerId="LiveId" clId="{3447E0A4-95D5-410A-8497-85F359D87013}" dt="2023-01-26T04:01:36.502" v="30847" actId="20577"/>
        <pc:sldMkLst>
          <pc:docMk/>
          <pc:sldMk cId="3914419890" sldId="260"/>
        </pc:sldMkLst>
        <pc:spChg chg="mod ord">
          <ac:chgData name="大葵 藤原" userId="2158622d0ea327f5" providerId="LiveId" clId="{3447E0A4-95D5-410A-8497-85F359D87013}" dt="2023-01-26T04:01:36.502" v="30847" actId="20577"/>
          <ac:spMkLst>
            <pc:docMk/>
            <pc:sldMk cId="3914419890" sldId="260"/>
            <ac:spMk id="2" creationId="{3D63EEFF-7542-B00D-990C-3DA05F38FCA1}"/>
          </ac:spMkLst>
        </pc:spChg>
        <pc:spChg chg="del mod">
          <ac:chgData name="大葵 藤原" userId="2158622d0ea327f5" providerId="LiveId" clId="{3447E0A4-95D5-410A-8497-85F359D87013}" dt="2023-01-04T06:50:33.283" v="1804" actId="478"/>
          <ac:spMkLst>
            <pc:docMk/>
            <pc:sldMk cId="3914419890" sldId="260"/>
            <ac:spMk id="3" creationId="{094E47DD-3E59-A55D-9BF4-0BCD735866C0}"/>
          </ac:spMkLst>
        </pc:spChg>
        <pc:spChg chg="add mod">
          <ac:chgData name="大葵 藤原" userId="2158622d0ea327f5" providerId="LiveId" clId="{3447E0A4-95D5-410A-8497-85F359D87013}" dt="2023-01-19T13:47:46.276" v="20025" actId="20577"/>
          <ac:spMkLst>
            <pc:docMk/>
            <pc:sldMk cId="3914419890" sldId="260"/>
            <ac:spMk id="3" creationId="{4A62C97C-0A40-F2CB-7F10-846C6B4516E8}"/>
          </ac:spMkLst>
        </pc:spChg>
        <pc:spChg chg="add del mod">
          <ac:chgData name="大葵 藤原" userId="2158622d0ea327f5" providerId="LiveId" clId="{3447E0A4-95D5-410A-8497-85F359D87013}" dt="2023-01-12T07:27:59.533" v="5371" actId="478"/>
          <ac:spMkLst>
            <pc:docMk/>
            <pc:sldMk cId="3914419890" sldId="260"/>
            <ac:spMk id="4" creationId="{9A2FD4A9-77D8-9244-6181-20185A52FF8C}"/>
          </ac:spMkLst>
        </pc:spChg>
        <pc:spChg chg="add del mod ord">
          <ac:chgData name="大葵 藤原" userId="2158622d0ea327f5" providerId="LiveId" clId="{3447E0A4-95D5-410A-8497-85F359D87013}" dt="2023-01-12T07:28:30.135" v="5377" actId="700"/>
          <ac:spMkLst>
            <pc:docMk/>
            <pc:sldMk cId="3914419890" sldId="260"/>
            <ac:spMk id="5" creationId="{00321AB0-954B-FCD9-5F06-20708ADF6F68}"/>
          </ac:spMkLst>
        </pc:spChg>
        <pc:spChg chg="add del mod ord">
          <ac:chgData name="大葵 藤原" userId="2158622d0ea327f5" providerId="LiveId" clId="{3447E0A4-95D5-410A-8497-85F359D87013}" dt="2023-01-12T07:28:28.173" v="5376" actId="700"/>
          <ac:spMkLst>
            <pc:docMk/>
            <pc:sldMk cId="3914419890" sldId="260"/>
            <ac:spMk id="6" creationId="{3FAD699B-A3EE-A7B4-5582-400E1EFCD2F0}"/>
          </ac:spMkLst>
        </pc:spChg>
        <pc:spChg chg="add del mod">
          <ac:chgData name="大葵 藤原" userId="2158622d0ea327f5" providerId="LiveId" clId="{3447E0A4-95D5-410A-8497-85F359D87013}" dt="2023-01-14T14:57:42.243" v="12462" actId="478"/>
          <ac:spMkLst>
            <pc:docMk/>
            <pc:sldMk cId="3914419890" sldId="260"/>
            <ac:spMk id="6" creationId="{77D85C96-7285-5A55-AAE8-6F9606B8AD77}"/>
          </ac:spMkLst>
        </pc:spChg>
        <pc:spChg chg="add del mod">
          <ac:chgData name="大葵 藤原" userId="2158622d0ea327f5" providerId="LiveId" clId="{3447E0A4-95D5-410A-8497-85F359D87013}" dt="2023-01-04T06:50:36.141" v="1805" actId="478"/>
          <ac:spMkLst>
            <pc:docMk/>
            <pc:sldMk cId="3914419890" sldId="260"/>
            <ac:spMk id="6" creationId="{9CC4C266-FDD3-B163-0E02-EBB531675D85}"/>
          </ac:spMkLst>
        </pc:spChg>
        <pc:spChg chg="add mod">
          <ac:chgData name="大葵 藤原" userId="2158622d0ea327f5" providerId="LiveId" clId="{3447E0A4-95D5-410A-8497-85F359D87013}" dt="2023-01-20T09:08:35.571" v="23978" actId="14100"/>
          <ac:spMkLst>
            <pc:docMk/>
            <pc:sldMk cId="3914419890" sldId="260"/>
            <ac:spMk id="7" creationId="{455EEC0A-A02A-8E36-E6A4-46E4D207F1D5}"/>
          </ac:spMkLst>
        </pc:spChg>
        <pc:spChg chg="add del mod ord">
          <ac:chgData name="大葵 藤原" userId="2158622d0ea327f5" providerId="LiveId" clId="{3447E0A4-95D5-410A-8497-85F359D87013}" dt="2023-01-12T07:28:50.059" v="5379" actId="478"/>
          <ac:spMkLst>
            <pc:docMk/>
            <pc:sldMk cId="3914419890" sldId="260"/>
            <ac:spMk id="7" creationId="{950D9DBC-24C1-BF0D-F333-B7455F3CD931}"/>
          </ac:spMkLst>
        </pc:spChg>
        <pc:spChg chg="add del mod ord">
          <ac:chgData name="大葵 藤原" userId="2158622d0ea327f5" providerId="LiveId" clId="{3447E0A4-95D5-410A-8497-85F359D87013}" dt="2023-01-12T09:33:57.431" v="5407" actId="700"/>
          <ac:spMkLst>
            <pc:docMk/>
            <pc:sldMk cId="3914419890" sldId="260"/>
            <ac:spMk id="9" creationId="{4EA4DCB9-8DDA-32D9-F388-1F1E48CCB5F2}"/>
          </ac:spMkLst>
        </pc:spChg>
        <pc:spChg chg="add del mod ord">
          <ac:chgData name="大葵 藤原" userId="2158622d0ea327f5" providerId="LiveId" clId="{3447E0A4-95D5-410A-8497-85F359D87013}" dt="2023-01-12T09:34:06.040" v="5408" actId="478"/>
          <ac:spMkLst>
            <pc:docMk/>
            <pc:sldMk cId="3914419890" sldId="260"/>
            <ac:spMk id="10" creationId="{8B80C89E-2FB7-6EAC-04D2-C20BACA61A42}"/>
          </ac:spMkLst>
        </pc:spChg>
        <pc:spChg chg="add del mod ord">
          <ac:chgData name="大葵 藤原" userId="2158622d0ea327f5" providerId="LiveId" clId="{3447E0A4-95D5-410A-8497-85F359D87013}" dt="2023-01-12T09:34:23.215" v="5410" actId="478"/>
          <ac:spMkLst>
            <pc:docMk/>
            <pc:sldMk cId="3914419890" sldId="260"/>
            <ac:spMk id="11" creationId="{B3266D07-A35B-8477-C047-D8E1E7A419E0}"/>
          </ac:spMkLst>
        </pc:spChg>
        <pc:picChg chg="add mod">
          <ac:chgData name="大葵 藤原" userId="2158622d0ea327f5" providerId="LiveId" clId="{3447E0A4-95D5-410A-8497-85F359D87013}" dt="2023-01-19T13:49:34.173" v="20130" actId="1037"/>
          <ac:picMkLst>
            <pc:docMk/>
            <pc:sldMk cId="3914419890" sldId="260"/>
            <ac:picMk id="4" creationId="{A2431E9D-58DF-900D-54C9-8B24CCA5C1C6}"/>
          </ac:picMkLst>
        </pc:picChg>
        <pc:picChg chg="add del mod">
          <ac:chgData name="大葵 藤原" userId="2158622d0ea327f5" providerId="LiveId" clId="{3447E0A4-95D5-410A-8497-85F359D87013}" dt="2023-01-14T14:57:40.235" v="12461" actId="478"/>
          <ac:picMkLst>
            <pc:docMk/>
            <pc:sldMk cId="3914419890" sldId="260"/>
            <ac:picMk id="5" creationId="{5A1FAC7C-4C7F-B6B8-D2B2-2133E1720B1D}"/>
          </ac:picMkLst>
        </pc:picChg>
        <pc:picChg chg="add mod">
          <ac:chgData name="大葵 藤原" userId="2158622d0ea327f5" providerId="LiveId" clId="{3447E0A4-95D5-410A-8497-85F359D87013}" dt="2023-01-20T09:08:45.604" v="23980" actId="1035"/>
          <ac:picMkLst>
            <pc:docMk/>
            <pc:sldMk cId="3914419890" sldId="260"/>
            <ac:picMk id="6" creationId="{0AF52500-0D97-99F8-D3BF-FDC4F6A38C2E}"/>
          </ac:picMkLst>
        </pc:picChg>
        <pc:picChg chg="add mod">
          <ac:chgData name="大葵 藤原" userId="2158622d0ea327f5" providerId="LiveId" clId="{3447E0A4-95D5-410A-8497-85F359D87013}" dt="2023-01-24T15:28:07.056" v="27499" actId="1037"/>
          <ac:picMkLst>
            <pc:docMk/>
            <pc:sldMk cId="3914419890" sldId="260"/>
            <ac:picMk id="8" creationId="{BFEB2922-77AB-5089-D48F-B38216825D41}"/>
          </ac:picMkLst>
        </pc:picChg>
        <pc:picChg chg="add del mod">
          <ac:chgData name="大葵 藤原" userId="2158622d0ea327f5" providerId="LiveId" clId="{3447E0A4-95D5-410A-8497-85F359D87013}" dt="2023-01-12T09:34:42.613" v="5413" actId="478"/>
          <ac:picMkLst>
            <pc:docMk/>
            <pc:sldMk cId="3914419890" sldId="260"/>
            <ac:picMk id="8" creationId="{ED0FD296-A43A-63CD-C234-4890F17DDBEF}"/>
          </ac:picMkLst>
        </pc:picChg>
      </pc:sldChg>
      <pc:sldChg chg="addSp delSp modSp new mod ord modClrScheme chgLayout modNotesTx">
        <pc:chgData name="大葵 藤原" userId="2158622d0ea327f5" providerId="LiveId" clId="{3447E0A4-95D5-410A-8497-85F359D87013}" dt="2023-02-10T02:59:33.685" v="32734" actId="1035"/>
        <pc:sldMkLst>
          <pc:docMk/>
          <pc:sldMk cId="494974142" sldId="261"/>
        </pc:sldMkLst>
        <pc:spChg chg="del mod">
          <ac:chgData name="大葵 藤原" userId="2158622d0ea327f5" providerId="LiveId" clId="{3447E0A4-95D5-410A-8497-85F359D87013}" dt="2023-01-13T01:49:31.925" v="9125" actId="700"/>
          <ac:spMkLst>
            <pc:docMk/>
            <pc:sldMk cId="494974142" sldId="261"/>
            <ac:spMk id="2" creationId="{4FEA06C1-B1AD-0163-EB28-7B72B76AD056}"/>
          </ac:spMkLst>
        </pc:spChg>
        <pc:spChg chg="add del mod">
          <ac:chgData name="大葵 藤原" userId="2158622d0ea327f5" providerId="LiveId" clId="{3447E0A4-95D5-410A-8497-85F359D87013}" dt="2023-02-10T02:59:07.264" v="32673" actId="478"/>
          <ac:spMkLst>
            <pc:docMk/>
            <pc:sldMk cId="494974142" sldId="261"/>
            <ac:spMk id="2" creationId="{9A5DB43A-42C0-7AED-7271-7BF8C102FEA0}"/>
          </ac:spMkLst>
        </pc:spChg>
        <pc:spChg chg="mod ord">
          <ac:chgData name="大葵 藤原" userId="2158622d0ea327f5" providerId="LiveId" clId="{3447E0A4-95D5-410A-8497-85F359D87013}" dt="2023-01-13T02:02:43.376" v="9384" actId="1037"/>
          <ac:spMkLst>
            <pc:docMk/>
            <pc:sldMk cId="494974142" sldId="261"/>
            <ac:spMk id="3" creationId="{55A56497-D025-0724-A612-0F214B4A9DCA}"/>
          </ac:spMkLst>
        </pc:spChg>
        <pc:spChg chg="add mod">
          <ac:chgData name="大葵 藤原" userId="2158622d0ea327f5" providerId="LiveId" clId="{3447E0A4-95D5-410A-8497-85F359D87013}" dt="2023-01-20T08:57:33.627" v="23785" actId="20577"/>
          <ac:spMkLst>
            <pc:docMk/>
            <pc:sldMk cId="494974142" sldId="261"/>
            <ac:spMk id="6" creationId="{7330D8DC-EEB3-3140-466A-F4B4F742A839}"/>
          </ac:spMkLst>
        </pc:spChg>
        <pc:picChg chg="add del mod">
          <ac:chgData name="大葵 藤原" userId="2158622d0ea327f5" providerId="LiveId" clId="{3447E0A4-95D5-410A-8497-85F359D87013}" dt="2023-01-17T08:09:35.435" v="16948" actId="478"/>
          <ac:picMkLst>
            <pc:docMk/>
            <pc:sldMk cId="494974142" sldId="261"/>
            <ac:picMk id="2" creationId="{7152158E-456F-9B4D-5695-CE48A484DC84}"/>
          </ac:picMkLst>
        </pc:picChg>
        <pc:picChg chg="add mod">
          <ac:chgData name="大葵 藤原" userId="2158622d0ea327f5" providerId="LiveId" clId="{3447E0A4-95D5-410A-8497-85F359D87013}" dt="2023-01-20T08:29:41.171" v="22852" actId="14100"/>
          <ac:picMkLst>
            <pc:docMk/>
            <pc:sldMk cId="494974142" sldId="261"/>
            <ac:picMk id="4" creationId="{243A5BCF-3206-4B46-FCFA-DDC566F42485}"/>
          </ac:picMkLst>
        </pc:picChg>
        <pc:picChg chg="add del mod">
          <ac:chgData name="大葵 藤原" userId="2158622d0ea327f5" providerId="LiveId" clId="{3447E0A4-95D5-410A-8497-85F359D87013}" dt="2023-01-13T02:07:16.241" v="9407" actId="478"/>
          <ac:picMkLst>
            <pc:docMk/>
            <pc:sldMk cId="494974142" sldId="261"/>
            <ac:picMk id="5" creationId="{011C712E-7C97-6DC6-4C7D-EA3C5465BFA1}"/>
          </ac:picMkLst>
        </pc:picChg>
        <pc:picChg chg="add del mod">
          <ac:chgData name="大葵 藤原" userId="2158622d0ea327f5" providerId="LiveId" clId="{3447E0A4-95D5-410A-8497-85F359D87013}" dt="2023-02-10T02:59:27.266" v="32719" actId="478"/>
          <ac:picMkLst>
            <pc:docMk/>
            <pc:sldMk cId="494974142" sldId="261"/>
            <ac:picMk id="5" creationId="{868D8BB7-2E11-BDE1-0714-B3CCE784FEAA}"/>
          </ac:picMkLst>
        </pc:picChg>
        <pc:picChg chg="add del mod">
          <ac:chgData name="大葵 藤原" userId="2158622d0ea327f5" providerId="LiveId" clId="{3447E0A4-95D5-410A-8497-85F359D87013}" dt="2023-01-17T11:59:52.905" v="19206" actId="478"/>
          <ac:picMkLst>
            <pc:docMk/>
            <pc:sldMk cId="494974142" sldId="261"/>
            <ac:picMk id="5" creationId="{A5C296F9-E025-A002-5EBB-0722BAB02539}"/>
          </ac:picMkLst>
        </pc:picChg>
        <pc:picChg chg="add mod">
          <ac:chgData name="大葵 藤原" userId="2158622d0ea327f5" providerId="LiveId" clId="{3447E0A4-95D5-410A-8497-85F359D87013}" dt="2023-01-19T14:53:12.711" v="22172" actId="1036"/>
          <ac:picMkLst>
            <pc:docMk/>
            <pc:sldMk cId="494974142" sldId="261"/>
            <ac:picMk id="7" creationId="{165B8CA3-7983-ACF7-B5DF-57882C06EADB}"/>
          </ac:picMkLst>
        </pc:picChg>
        <pc:picChg chg="add del mod">
          <ac:chgData name="大葵 藤原" userId="2158622d0ea327f5" providerId="LiveId" clId="{3447E0A4-95D5-410A-8497-85F359D87013}" dt="2023-01-19T14:50:57.515" v="22151" actId="478"/>
          <ac:picMkLst>
            <pc:docMk/>
            <pc:sldMk cId="494974142" sldId="261"/>
            <ac:picMk id="8" creationId="{8FA85084-B998-06D8-A35C-C19E80DB6499}"/>
          </ac:picMkLst>
        </pc:picChg>
        <pc:picChg chg="add del mod">
          <ac:chgData name="大葵 藤原" userId="2158622d0ea327f5" providerId="LiveId" clId="{3447E0A4-95D5-410A-8497-85F359D87013}" dt="2023-01-19T16:12:45.110" v="22272" actId="478"/>
          <ac:picMkLst>
            <pc:docMk/>
            <pc:sldMk cId="494974142" sldId="261"/>
            <ac:picMk id="9" creationId="{5AA10C66-D4FB-F2DA-75AE-38276C743D4C}"/>
          </ac:picMkLst>
        </pc:picChg>
        <pc:picChg chg="add mod">
          <ac:chgData name="大葵 藤原" userId="2158622d0ea327f5" providerId="LiveId" clId="{3447E0A4-95D5-410A-8497-85F359D87013}" dt="2023-02-10T02:59:33.685" v="32734" actId="1035"/>
          <ac:picMkLst>
            <pc:docMk/>
            <pc:sldMk cId="494974142" sldId="261"/>
            <ac:picMk id="9" creationId="{915C93E0-08D6-03B9-7C21-3FA12E45693F}"/>
          </ac:picMkLst>
        </pc:picChg>
        <pc:picChg chg="add mod">
          <ac:chgData name="大葵 藤原" userId="2158622d0ea327f5" providerId="LiveId" clId="{3447E0A4-95D5-410A-8497-85F359D87013}" dt="2023-01-20T08:29:55.201" v="22856" actId="1035"/>
          <ac:picMkLst>
            <pc:docMk/>
            <pc:sldMk cId="494974142" sldId="261"/>
            <ac:picMk id="10" creationId="{116CA64D-069C-A96E-FD14-9BFA67C263B3}"/>
          </ac:picMkLst>
        </pc:picChg>
        <pc:picChg chg="add del mod">
          <ac:chgData name="大葵 藤原" userId="2158622d0ea327f5" providerId="LiveId" clId="{3447E0A4-95D5-410A-8497-85F359D87013}" dt="2023-01-19T14:49:12.308" v="22123" actId="478"/>
          <ac:picMkLst>
            <pc:docMk/>
            <pc:sldMk cId="494974142" sldId="261"/>
            <ac:picMk id="10" creationId="{2E660682-048F-5728-64FD-5C132F801984}"/>
          </ac:picMkLst>
        </pc:picChg>
        <pc:picChg chg="add del mod">
          <ac:chgData name="大葵 藤原" userId="2158622d0ea327f5" providerId="LiveId" clId="{3447E0A4-95D5-410A-8497-85F359D87013}" dt="2023-01-19T14:54:02.009" v="22193" actId="478"/>
          <ac:picMkLst>
            <pc:docMk/>
            <pc:sldMk cId="494974142" sldId="261"/>
            <ac:picMk id="12" creationId="{295DAA1C-FCF3-4A6E-0CAA-268519C36E51}"/>
          </ac:picMkLst>
        </pc:picChg>
        <pc:picChg chg="add mod">
          <ac:chgData name="大葵 藤原" userId="2158622d0ea327f5" providerId="LiveId" clId="{3447E0A4-95D5-410A-8497-85F359D87013}" dt="2023-01-19T14:53:15.947" v="22180" actId="1035"/>
          <ac:picMkLst>
            <pc:docMk/>
            <pc:sldMk cId="494974142" sldId="261"/>
            <ac:picMk id="13" creationId="{093C2EE9-FCE9-1BF4-D587-9CA5D76F1C88}"/>
          </ac:picMkLst>
        </pc:picChg>
        <pc:picChg chg="add del mod">
          <ac:chgData name="大葵 藤原" userId="2158622d0ea327f5" providerId="LiveId" clId="{3447E0A4-95D5-410A-8497-85F359D87013}" dt="2023-01-19T14:52:43.905" v="22159" actId="478"/>
          <ac:picMkLst>
            <pc:docMk/>
            <pc:sldMk cId="494974142" sldId="261"/>
            <ac:picMk id="14" creationId="{3852E58D-D80C-9CD5-3A73-D5FD8934F4DD}"/>
          </ac:picMkLst>
        </pc:picChg>
        <pc:picChg chg="add del mod">
          <ac:chgData name="大葵 藤原" userId="2158622d0ea327f5" providerId="LiveId" clId="{3447E0A4-95D5-410A-8497-85F359D87013}" dt="2023-01-19T16:13:41.843" v="22277" actId="478"/>
          <ac:picMkLst>
            <pc:docMk/>
            <pc:sldMk cId="494974142" sldId="261"/>
            <ac:picMk id="16" creationId="{49EFC7A4-91D0-824F-6A3B-1E43AA1B8D21}"/>
          </ac:picMkLst>
        </pc:picChg>
        <pc:picChg chg="add mod">
          <ac:chgData name="大葵 藤原" userId="2158622d0ea327f5" providerId="LiveId" clId="{3447E0A4-95D5-410A-8497-85F359D87013}" dt="2023-01-20T08:57:40.949" v="23796" actId="1038"/>
          <ac:picMkLst>
            <pc:docMk/>
            <pc:sldMk cId="494974142" sldId="261"/>
            <ac:picMk id="17" creationId="{D811DEC0-0DC4-4278-98A8-E5DA0027667E}"/>
          </ac:picMkLst>
        </pc:picChg>
        <pc:picChg chg="add del mod">
          <ac:chgData name="大葵 藤原" userId="2158622d0ea327f5" providerId="LiveId" clId="{3447E0A4-95D5-410A-8497-85F359D87013}" dt="2023-01-13T02:36:31.816" v="9731" actId="478"/>
          <ac:picMkLst>
            <pc:docMk/>
            <pc:sldMk cId="494974142" sldId="261"/>
            <ac:picMk id="18" creationId="{6596BFDD-862D-868B-B311-CF51CA53D839}"/>
          </ac:picMkLst>
        </pc:picChg>
        <pc:picChg chg="add del mod">
          <ac:chgData name="大葵 藤原" userId="2158622d0ea327f5" providerId="LiveId" clId="{3447E0A4-95D5-410A-8497-85F359D87013}" dt="2023-01-14T15:46:17.902" v="13022" actId="478"/>
          <ac:picMkLst>
            <pc:docMk/>
            <pc:sldMk cId="494974142" sldId="261"/>
            <ac:picMk id="20" creationId="{6D4B2550-1BBE-155C-BC11-CB94C3F93324}"/>
          </ac:picMkLst>
        </pc:picChg>
      </pc:sldChg>
      <pc:sldChg chg="addSp delSp modSp new mod modClrScheme delAnim modAnim chgLayout">
        <pc:chgData name="大葵 藤原" userId="2158622d0ea327f5" providerId="LiveId" clId="{3447E0A4-95D5-410A-8497-85F359D87013}" dt="2023-01-27T00:45:40.108" v="32634" actId="20577"/>
        <pc:sldMkLst>
          <pc:docMk/>
          <pc:sldMk cId="4098891356" sldId="262"/>
        </pc:sldMkLst>
        <pc:spChg chg="mod ord">
          <ac:chgData name="大葵 藤原" userId="2158622d0ea327f5" providerId="LiveId" clId="{3447E0A4-95D5-410A-8497-85F359D87013}" dt="2023-01-27T00:45:40.108" v="32634" actId="20577"/>
          <ac:spMkLst>
            <pc:docMk/>
            <pc:sldMk cId="4098891356" sldId="262"/>
            <ac:spMk id="2" creationId="{5FFD7FB1-FCF6-A483-AA49-26358EE2CA5C}"/>
          </ac:spMkLst>
        </pc:spChg>
        <pc:spChg chg="mod ord">
          <ac:chgData name="大葵 藤原" userId="2158622d0ea327f5" providerId="LiveId" clId="{3447E0A4-95D5-410A-8497-85F359D87013}" dt="2023-01-19T14:11:34.247" v="20759" actId="20577"/>
          <ac:spMkLst>
            <pc:docMk/>
            <pc:sldMk cId="4098891356" sldId="262"/>
            <ac:spMk id="3" creationId="{F62B9004-491D-482F-DE83-4945E1E41555}"/>
          </ac:spMkLst>
        </pc:spChg>
        <pc:spChg chg="add del mod">
          <ac:chgData name="大葵 藤原" userId="2158622d0ea327f5" providerId="LiveId" clId="{3447E0A4-95D5-410A-8497-85F359D87013}" dt="2023-01-16T15:28:34.407" v="16887" actId="478"/>
          <ac:spMkLst>
            <pc:docMk/>
            <pc:sldMk cId="4098891356" sldId="262"/>
            <ac:spMk id="4" creationId="{1121AD1A-B5EB-D6DB-7306-1C8E2D22756E}"/>
          </ac:spMkLst>
        </pc:spChg>
        <pc:spChg chg="add del mod">
          <ac:chgData name="大葵 藤原" userId="2158622d0ea327f5" providerId="LiveId" clId="{3447E0A4-95D5-410A-8497-85F359D87013}" dt="2023-01-16T15:28:42.748" v="16891" actId="478"/>
          <ac:spMkLst>
            <pc:docMk/>
            <pc:sldMk cId="4098891356" sldId="262"/>
            <ac:spMk id="5" creationId="{20D39ACD-0F39-8D48-422C-EDBF4A07BC5C}"/>
          </ac:spMkLst>
        </pc:spChg>
        <pc:spChg chg="add del mod">
          <ac:chgData name="大葵 藤原" userId="2158622d0ea327f5" providerId="LiveId" clId="{3447E0A4-95D5-410A-8497-85F359D87013}" dt="2023-01-19T14:06:30.023" v="20655" actId="478"/>
          <ac:spMkLst>
            <pc:docMk/>
            <pc:sldMk cId="4098891356" sldId="262"/>
            <ac:spMk id="6" creationId="{1E529AF0-AAA9-E9FE-0412-F0887E6C90EB}"/>
          </ac:spMkLst>
        </pc:spChg>
        <pc:spChg chg="add del mod">
          <ac:chgData name="大葵 藤原" userId="2158622d0ea327f5" providerId="LiveId" clId="{3447E0A4-95D5-410A-8497-85F359D87013}" dt="2023-01-19T14:07:37.516" v="20716" actId="478"/>
          <ac:spMkLst>
            <pc:docMk/>
            <pc:sldMk cId="4098891356" sldId="262"/>
            <ac:spMk id="7" creationId="{D5A8C951-6E53-694A-5332-0B33B4697F8A}"/>
          </ac:spMkLst>
        </pc:spChg>
      </pc:sldChg>
      <pc:sldChg chg="addSp delSp modSp new add del mod modClrScheme modAnim chgLayout modNotesTx">
        <pc:chgData name="大葵 藤原" userId="2158622d0ea327f5" providerId="LiveId" clId="{3447E0A4-95D5-410A-8497-85F359D87013}" dt="2023-01-26T15:36:37.007" v="32450" actId="1035"/>
        <pc:sldMkLst>
          <pc:docMk/>
          <pc:sldMk cId="1987628142" sldId="263"/>
        </pc:sldMkLst>
        <pc:spChg chg="del mod">
          <ac:chgData name="大葵 藤原" userId="2158622d0ea327f5" providerId="LiveId" clId="{3447E0A4-95D5-410A-8497-85F359D87013}" dt="2023-01-13T02:04:08.570" v="9402" actId="700"/>
          <ac:spMkLst>
            <pc:docMk/>
            <pc:sldMk cId="1987628142" sldId="263"/>
            <ac:spMk id="2" creationId="{876D9FA0-382C-36EF-ABB1-0C1268AB5851}"/>
          </ac:spMkLst>
        </pc:spChg>
        <pc:spChg chg="add mod">
          <ac:chgData name="大葵 藤原" userId="2158622d0ea327f5" providerId="LiveId" clId="{3447E0A4-95D5-410A-8497-85F359D87013}" dt="2023-01-26T15:36:14.242" v="32418" actId="1076"/>
          <ac:spMkLst>
            <pc:docMk/>
            <pc:sldMk cId="1987628142" sldId="263"/>
            <ac:spMk id="2" creationId="{A7D08C39-B356-BB6E-5C72-EB597348BB3C}"/>
          </ac:spMkLst>
        </pc:spChg>
        <pc:spChg chg="mod ord">
          <ac:chgData name="大葵 藤原" userId="2158622d0ea327f5" providerId="LiveId" clId="{3447E0A4-95D5-410A-8497-85F359D87013}" dt="2023-01-13T02:04:30.263" v="9406" actId="1076"/>
          <ac:spMkLst>
            <pc:docMk/>
            <pc:sldMk cId="1987628142" sldId="263"/>
            <ac:spMk id="3" creationId="{F5161915-06F4-5687-B544-A21D1B075C5B}"/>
          </ac:spMkLst>
        </pc:spChg>
        <pc:spChg chg="add mod">
          <ac:chgData name="大葵 藤原" userId="2158622d0ea327f5" providerId="LiveId" clId="{3447E0A4-95D5-410A-8497-85F359D87013}" dt="2023-01-20T09:21:36.806" v="24291" actId="20577"/>
          <ac:spMkLst>
            <pc:docMk/>
            <pc:sldMk cId="1987628142" sldId="263"/>
            <ac:spMk id="4" creationId="{20BF3ED2-8F9D-0541-5A33-86AE6FCC01B5}"/>
          </ac:spMkLst>
        </pc:spChg>
        <pc:spChg chg="add mod">
          <ac:chgData name="大葵 藤原" userId="2158622d0ea327f5" providerId="LiveId" clId="{3447E0A4-95D5-410A-8497-85F359D87013}" dt="2023-01-23T12:37:27.049" v="25508"/>
          <ac:spMkLst>
            <pc:docMk/>
            <pc:sldMk cId="1987628142" sldId="263"/>
            <ac:spMk id="6" creationId="{F945A118-D91F-40B8-A474-4D01DDAD8CE1}"/>
          </ac:spMkLst>
        </pc:spChg>
        <pc:spChg chg="add del mod">
          <ac:chgData name="大葵 藤原" userId="2158622d0ea327f5" providerId="LiveId" clId="{3447E0A4-95D5-410A-8497-85F359D87013}" dt="2023-01-20T09:21:39.839" v="24292" actId="478"/>
          <ac:spMkLst>
            <pc:docMk/>
            <pc:sldMk cId="1987628142" sldId="263"/>
            <ac:spMk id="8" creationId="{45C21EF6-41D0-CB3E-B948-9DEDB7D2FC40}"/>
          </ac:spMkLst>
        </pc:spChg>
        <pc:spChg chg="add mod">
          <ac:chgData name="大葵 藤原" userId="2158622d0ea327f5" providerId="LiveId" clId="{3447E0A4-95D5-410A-8497-85F359D87013}" dt="2023-01-26T15:36:37.007" v="32450" actId="1035"/>
          <ac:spMkLst>
            <pc:docMk/>
            <pc:sldMk cId="1987628142" sldId="263"/>
            <ac:spMk id="10" creationId="{C962016B-F622-C12C-FE84-44DCB456FE19}"/>
          </ac:spMkLst>
        </pc:spChg>
        <pc:picChg chg="add del mod">
          <ac:chgData name="大葵 藤原" userId="2158622d0ea327f5" providerId="LiveId" clId="{3447E0A4-95D5-410A-8497-85F359D87013}" dt="2023-01-17T08:11:03.583" v="16965" actId="478"/>
          <ac:picMkLst>
            <pc:docMk/>
            <pc:sldMk cId="1987628142" sldId="263"/>
            <ac:picMk id="5" creationId="{86F16FE4-AD23-CB0C-3C25-50B03F715D72}"/>
          </ac:picMkLst>
        </pc:picChg>
        <pc:picChg chg="add mod">
          <ac:chgData name="大葵 藤原" userId="2158622d0ea327f5" providerId="LiveId" clId="{3447E0A4-95D5-410A-8497-85F359D87013}" dt="2023-01-19T15:27:42.101" v="22228" actId="1035"/>
          <ac:picMkLst>
            <pc:docMk/>
            <pc:sldMk cId="1987628142" sldId="263"/>
            <ac:picMk id="5" creationId="{AB4241B7-14A3-F47E-FC5F-C456555D7EE7}"/>
          </ac:picMkLst>
        </pc:picChg>
        <pc:picChg chg="add del mod">
          <ac:chgData name="大葵 藤原" userId="2158622d0ea327f5" providerId="LiveId" clId="{3447E0A4-95D5-410A-8497-85F359D87013}" dt="2023-01-20T08:47:31.863" v="23482" actId="478"/>
          <ac:picMkLst>
            <pc:docMk/>
            <pc:sldMk cId="1987628142" sldId="263"/>
            <ac:picMk id="6" creationId="{B4797B30-45E2-BB27-1D9C-36F2708AAFE6}"/>
          </ac:picMkLst>
        </pc:picChg>
        <pc:picChg chg="add del mod">
          <ac:chgData name="大葵 藤原" userId="2158622d0ea327f5" providerId="LiveId" clId="{3447E0A4-95D5-410A-8497-85F359D87013}" dt="2023-01-17T12:02:24.093" v="19210" actId="478"/>
          <ac:picMkLst>
            <pc:docMk/>
            <pc:sldMk cId="1987628142" sldId="263"/>
            <ac:picMk id="7" creationId="{9D5162F6-9D49-9815-704B-53D009C21F3D}"/>
          </ac:picMkLst>
        </pc:picChg>
        <pc:picChg chg="add del mod">
          <ac:chgData name="大葵 藤原" userId="2158622d0ea327f5" providerId="LiveId" clId="{3447E0A4-95D5-410A-8497-85F359D87013}" dt="2023-01-16T04:01:15.516" v="13703" actId="478"/>
          <ac:picMkLst>
            <pc:docMk/>
            <pc:sldMk cId="1987628142" sldId="263"/>
            <ac:picMk id="8" creationId="{3E80A686-107C-7B13-CCBD-CF1915757CE3}"/>
          </ac:picMkLst>
        </pc:picChg>
        <pc:picChg chg="add mod">
          <ac:chgData name="大葵 藤原" userId="2158622d0ea327f5" providerId="LiveId" clId="{3447E0A4-95D5-410A-8497-85F359D87013}" dt="2023-01-20T08:47:43.822" v="23490" actId="1036"/>
          <ac:picMkLst>
            <pc:docMk/>
            <pc:sldMk cId="1987628142" sldId="263"/>
            <ac:picMk id="9" creationId="{8FE4A57D-47EB-5C50-55F0-076C8AC15BA8}"/>
          </ac:picMkLst>
        </pc:picChg>
        <pc:picChg chg="add del mod">
          <ac:chgData name="大葵 藤原" userId="2158622d0ea327f5" providerId="LiveId" clId="{3447E0A4-95D5-410A-8497-85F359D87013}" dt="2023-01-19T15:27:30.417" v="22219" actId="478"/>
          <ac:picMkLst>
            <pc:docMk/>
            <pc:sldMk cId="1987628142" sldId="263"/>
            <ac:picMk id="10" creationId="{C0E4C9F8-3C03-8156-A779-8FA73DA02B52}"/>
          </ac:picMkLst>
        </pc:picChg>
      </pc:sldChg>
      <pc:sldChg chg="addSp delSp modSp add del mod modClrScheme chgLayout">
        <pc:chgData name="大葵 藤原" userId="2158622d0ea327f5" providerId="LiveId" clId="{3447E0A4-95D5-410A-8497-85F359D87013}" dt="2023-01-12T09:50:30.612" v="5844" actId="2696"/>
        <pc:sldMkLst>
          <pc:docMk/>
          <pc:sldMk cId="2282464403" sldId="264"/>
        </pc:sldMkLst>
        <pc:spChg chg="mod ord">
          <ac:chgData name="大葵 藤原" userId="2158622d0ea327f5" providerId="LiveId" clId="{3447E0A4-95D5-410A-8497-85F359D87013}" dt="2023-01-12T09:37:53.131" v="5430" actId="255"/>
          <ac:spMkLst>
            <pc:docMk/>
            <pc:sldMk cId="2282464403" sldId="264"/>
            <ac:spMk id="2" creationId="{3D63EEFF-7542-B00D-990C-3DA05F38FCA1}"/>
          </ac:spMkLst>
        </pc:spChg>
        <pc:spChg chg="add del mod ord">
          <ac:chgData name="大葵 藤原" userId="2158622d0ea327f5" providerId="LiveId" clId="{3447E0A4-95D5-410A-8497-85F359D87013}" dt="2023-01-12T09:35:19.982" v="5417" actId="700"/>
          <ac:spMkLst>
            <pc:docMk/>
            <pc:sldMk cId="2282464403" sldId="264"/>
            <ac:spMk id="3" creationId="{4587BD7A-EC0E-F9F6-0509-1D84A0CE23C1}"/>
          </ac:spMkLst>
        </pc:spChg>
        <pc:picChg chg="add mod">
          <ac:chgData name="大葵 藤原" userId="2158622d0ea327f5" providerId="LiveId" clId="{3447E0A4-95D5-410A-8497-85F359D87013}" dt="2023-01-05T07:35:36.995" v="3142" actId="1035"/>
          <ac:picMkLst>
            <pc:docMk/>
            <pc:sldMk cId="2282464403" sldId="264"/>
            <ac:picMk id="5" creationId="{3E4CD4B5-6DFC-D81D-327B-C1ED63B8E4B0}"/>
          </ac:picMkLst>
        </pc:picChg>
        <pc:picChg chg="add mod">
          <ac:chgData name="大葵 藤原" userId="2158622d0ea327f5" providerId="LiveId" clId="{3447E0A4-95D5-410A-8497-85F359D87013}" dt="2023-01-05T07:38:08.446" v="3178" actId="1035"/>
          <ac:picMkLst>
            <pc:docMk/>
            <pc:sldMk cId="2282464403" sldId="264"/>
            <ac:picMk id="7" creationId="{729AC291-6857-E789-5E95-8B04824ED127}"/>
          </ac:picMkLst>
        </pc:picChg>
      </pc:sldChg>
      <pc:sldChg chg="new del">
        <pc:chgData name="大葵 藤原" userId="2158622d0ea327f5" providerId="LiveId" clId="{3447E0A4-95D5-410A-8497-85F359D87013}" dt="2023-01-05T07:28:45.717" v="3053" actId="2696"/>
        <pc:sldMkLst>
          <pc:docMk/>
          <pc:sldMk cId="2748721060" sldId="264"/>
        </pc:sldMkLst>
      </pc:sldChg>
      <pc:sldChg chg="addSp delSp modSp new del mod ord modClrScheme modAnim chgLayout modNotesTx">
        <pc:chgData name="大葵 藤原" userId="2158622d0ea327f5" providerId="LiveId" clId="{3447E0A4-95D5-410A-8497-85F359D87013}" dt="2023-01-16T15:47:17.166" v="16913" actId="2696"/>
        <pc:sldMkLst>
          <pc:docMk/>
          <pc:sldMk cId="2196185430" sldId="265"/>
        </pc:sldMkLst>
        <pc:spChg chg="mod ord">
          <ac:chgData name="大葵 藤原" userId="2158622d0ea327f5" providerId="LiveId" clId="{3447E0A4-95D5-410A-8497-85F359D87013}" dt="2023-01-13T07:54:49.698" v="12152" actId="1036"/>
          <ac:spMkLst>
            <pc:docMk/>
            <pc:sldMk cId="2196185430" sldId="265"/>
            <ac:spMk id="2" creationId="{08018CAB-6EB4-7269-1C04-1A032CEE4889}"/>
          </ac:spMkLst>
        </pc:spChg>
        <pc:spChg chg="mod ord">
          <ac:chgData name="大葵 藤原" userId="2158622d0ea327f5" providerId="LiveId" clId="{3447E0A4-95D5-410A-8497-85F359D87013}" dt="2023-01-12T17:12:07.083" v="8402" actId="1076"/>
          <ac:spMkLst>
            <pc:docMk/>
            <pc:sldMk cId="2196185430" sldId="265"/>
            <ac:spMk id="3" creationId="{64C64867-D715-5DC5-6AC2-3CA2031880C9}"/>
          </ac:spMkLst>
        </pc:spChg>
        <pc:spChg chg="add del">
          <ac:chgData name="大葵 藤原" userId="2158622d0ea327f5" providerId="LiveId" clId="{3447E0A4-95D5-410A-8497-85F359D87013}" dt="2023-01-12T17:09:39.617" v="8360" actId="11529"/>
          <ac:spMkLst>
            <pc:docMk/>
            <pc:sldMk cId="2196185430" sldId="265"/>
            <ac:spMk id="4" creationId="{13579147-13F8-194C-5C9F-1FEBB3247E19}"/>
          </ac:spMkLst>
        </pc:spChg>
        <pc:spChg chg="add mod">
          <ac:chgData name="大葵 藤原" userId="2158622d0ea327f5" providerId="LiveId" clId="{3447E0A4-95D5-410A-8497-85F359D87013}" dt="2023-01-12T17:44:58.484" v="8748" actId="1036"/>
          <ac:spMkLst>
            <pc:docMk/>
            <pc:sldMk cId="2196185430" sldId="265"/>
            <ac:spMk id="6" creationId="{A5321F84-2FA2-0037-278A-87329ABB6D12}"/>
          </ac:spMkLst>
        </pc:spChg>
        <pc:spChg chg="add del">
          <ac:chgData name="大葵 藤原" userId="2158622d0ea327f5" providerId="LiveId" clId="{3447E0A4-95D5-410A-8497-85F359D87013}" dt="2023-01-12T17:10:01.576" v="8362" actId="11529"/>
          <ac:spMkLst>
            <pc:docMk/>
            <pc:sldMk cId="2196185430" sldId="265"/>
            <ac:spMk id="7" creationId="{2178D97A-C937-4EFD-AB14-F0CDF3BAB55E}"/>
          </ac:spMkLst>
        </pc:spChg>
        <pc:spChg chg="add del mod">
          <ac:chgData name="大葵 藤原" userId="2158622d0ea327f5" providerId="LiveId" clId="{3447E0A4-95D5-410A-8497-85F359D87013}" dt="2023-01-07T06:51:32.129" v="3830" actId="478"/>
          <ac:spMkLst>
            <pc:docMk/>
            <pc:sldMk cId="2196185430" sldId="265"/>
            <ac:spMk id="7" creationId="{6EE94ACA-041F-F4D1-4212-556A4765B9B0}"/>
          </ac:spMkLst>
        </pc:spChg>
        <pc:spChg chg="add mod">
          <ac:chgData name="大葵 藤原" userId="2158622d0ea327f5" providerId="LiveId" clId="{3447E0A4-95D5-410A-8497-85F359D87013}" dt="2023-01-12T17:44:58.484" v="8748" actId="1036"/>
          <ac:spMkLst>
            <pc:docMk/>
            <pc:sldMk cId="2196185430" sldId="265"/>
            <ac:spMk id="8" creationId="{05908E60-6414-BEF7-EEBB-82BC8748B032}"/>
          </ac:spMkLst>
        </pc:spChg>
        <pc:spChg chg="add del mod">
          <ac:chgData name="大葵 藤原" userId="2158622d0ea327f5" providerId="LiveId" clId="{3447E0A4-95D5-410A-8497-85F359D87013}" dt="2023-01-07T06:51:19.242" v="3827" actId="478"/>
          <ac:spMkLst>
            <pc:docMk/>
            <pc:sldMk cId="2196185430" sldId="265"/>
            <ac:spMk id="8" creationId="{50DB05E4-8291-2D4E-7619-7A73F161B0A2}"/>
          </ac:spMkLst>
        </pc:spChg>
        <pc:spChg chg="add del mod">
          <ac:chgData name="大葵 藤原" userId="2158622d0ea327f5" providerId="LiveId" clId="{3447E0A4-95D5-410A-8497-85F359D87013}" dt="2023-01-07T06:51:29.679" v="3829" actId="478"/>
          <ac:spMkLst>
            <pc:docMk/>
            <pc:sldMk cId="2196185430" sldId="265"/>
            <ac:spMk id="9" creationId="{058FB047-7862-5636-C5DA-1ABE3D4F8A7F}"/>
          </ac:spMkLst>
        </pc:spChg>
        <pc:spChg chg="add del mod">
          <ac:chgData name="大葵 藤原" userId="2158622d0ea327f5" providerId="LiveId" clId="{3447E0A4-95D5-410A-8497-85F359D87013}" dt="2023-01-12T17:31:19.107" v="8518" actId="478"/>
          <ac:spMkLst>
            <pc:docMk/>
            <pc:sldMk cId="2196185430" sldId="265"/>
            <ac:spMk id="9" creationId="{3E7DA758-64DA-E1A0-E16C-1CA1982F5CFD}"/>
          </ac:spMkLst>
        </pc:spChg>
        <pc:spChg chg="add del mod">
          <ac:chgData name="大葵 藤原" userId="2158622d0ea327f5" providerId="LiveId" clId="{3447E0A4-95D5-410A-8497-85F359D87013}" dt="2023-01-07T06:51:25.995" v="3828" actId="478"/>
          <ac:spMkLst>
            <pc:docMk/>
            <pc:sldMk cId="2196185430" sldId="265"/>
            <ac:spMk id="10" creationId="{B1AE395E-B743-2F09-56C8-D4284170DB75}"/>
          </ac:spMkLst>
        </pc:spChg>
        <pc:spChg chg="add mod">
          <ac:chgData name="大葵 藤原" userId="2158622d0ea327f5" providerId="LiveId" clId="{3447E0A4-95D5-410A-8497-85F359D87013}" dt="2023-01-12T17:44:58.484" v="8748" actId="1036"/>
          <ac:spMkLst>
            <pc:docMk/>
            <pc:sldMk cId="2196185430" sldId="265"/>
            <ac:spMk id="10" creationId="{D5AAB63C-C30B-3002-CF22-620FDCE82967}"/>
          </ac:spMkLst>
        </pc:spChg>
        <pc:spChg chg="add mod">
          <ac:chgData name="大葵 藤原" userId="2158622d0ea327f5" providerId="LiveId" clId="{3447E0A4-95D5-410A-8497-85F359D87013}" dt="2023-01-12T17:44:58.484" v="8748" actId="1036"/>
          <ac:spMkLst>
            <pc:docMk/>
            <pc:sldMk cId="2196185430" sldId="265"/>
            <ac:spMk id="11" creationId="{D2817005-35BB-79E6-CBF5-9DA9C9999A58}"/>
          </ac:spMkLst>
        </pc:spChg>
        <pc:spChg chg="add del mod">
          <ac:chgData name="大葵 藤原" userId="2158622d0ea327f5" providerId="LiveId" clId="{3447E0A4-95D5-410A-8497-85F359D87013}" dt="2023-01-12T17:13:48.725" v="8418"/>
          <ac:spMkLst>
            <pc:docMk/>
            <pc:sldMk cId="2196185430" sldId="265"/>
            <ac:spMk id="13" creationId="{262030C9-4134-8C0C-B2E7-6E83171493F1}"/>
          </ac:spMkLst>
        </pc:spChg>
        <pc:spChg chg="add mod">
          <ac:chgData name="大葵 藤原" userId="2158622d0ea327f5" providerId="LiveId" clId="{3447E0A4-95D5-410A-8497-85F359D87013}" dt="2023-01-12T17:44:58.484" v="8748" actId="1036"/>
          <ac:spMkLst>
            <pc:docMk/>
            <pc:sldMk cId="2196185430" sldId="265"/>
            <ac:spMk id="14" creationId="{92CE98B8-6475-A823-7BFB-7BB289ADAC3C}"/>
          </ac:spMkLst>
        </pc:spChg>
        <pc:spChg chg="add mod">
          <ac:chgData name="大葵 藤原" userId="2158622d0ea327f5" providerId="LiveId" clId="{3447E0A4-95D5-410A-8497-85F359D87013}" dt="2023-01-12T17:44:58.484" v="8748" actId="1036"/>
          <ac:spMkLst>
            <pc:docMk/>
            <pc:sldMk cId="2196185430" sldId="265"/>
            <ac:spMk id="15" creationId="{1F105A2B-6650-15DF-3673-10A058A8E3AD}"/>
          </ac:spMkLst>
        </pc:spChg>
        <pc:spChg chg="add mod">
          <ac:chgData name="大葵 藤原" userId="2158622d0ea327f5" providerId="LiveId" clId="{3447E0A4-95D5-410A-8497-85F359D87013}" dt="2023-01-12T17:44:58.484" v="8748" actId="1036"/>
          <ac:spMkLst>
            <pc:docMk/>
            <pc:sldMk cId="2196185430" sldId="265"/>
            <ac:spMk id="16" creationId="{ECE1F910-2D29-25CF-BE05-169262B9F6E9}"/>
          </ac:spMkLst>
        </pc:spChg>
        <pc:spChg chg="add mod">
          <ac:chgData name="大葵 藤原" userId="2158622d0ea327f5" providerId="LiveId" clId="{3447E0A4-95D5-410A-8497-85F359D87013}" dt="2023-01-12T17:44:58.484" v="8748" actId="1036"/>
          <ac:spMkLst>
            <pc:docMk/>
            <pc:sldMk cId="2196185430" sldId="265"/>
            <ac:spMk id="17" creationId="{DF59C3E3-C032-96B6-5775-7DA586323ED5}"/>
          </ac:spMkLst>
        </pc:spChg>
        <pc:spChg chg="add mod">
          <ac:chgData name="大葵 藤原" userId="2158622d0ea327f5" providerId="LiveId" clId="{3447E0A4-95D5-410A-8497-85F359D87013}" dt="2023-01-12T17:44:58.484" v="8748" actId="1036"/>
          <ac:spMkLst>
            <pc:docMk/>
            <pc:sldMk cId="2196185430" sldId="265"/>
            <ac:spMk id="18" creationId="{96E18373-AB2C-9329-A279-4E9C741FAC98}"/>
          </ac:spMkLst>
        </pc:spChg>
        <pc:spChg chg="add mod">
          <ac:chgData name="大葵 藤原" userId="2158622d0ea327f5" providerId="LiveId" clId="{3447E0A4-95D5-410A-8497-85F359D87013}" dt="2023-01-12T17:44:58.484" v="8748" actId="1036"/>
          <ac:spMkLst>
            <pc:docMk/>
            <pc:sldMk cId="2196185430" sldId="265"/>
            <ac:spMk id="19" creationId="{C7FA7C7A-2083-6497-E791-6C01ECEABAE9}"/>
          </ac:spMkLst>
        </pc:spChg>
        <pc:spChg chg="add mod">
          <ac:chgData name="大葵 藤原" userId="2158622d0ea327f5" providerId="LiveId" clId="{3447E0A4-95D5-410A-8497-85F359D87013}" dt="2023-01-13T07:54:35.159" v="12151" actId="1076"/>
          <ac:spMkLst>
            <pc:docMk/>
            <pc:sldMk cId="2196185430" sldId="265"/>
            <ac:spMk id="20" creationId="{55CBFAD5-934C-E884-F744-B77E2230399C}"/>
          </ac:spMkLst>
        </pc:spChg>
        <pc:spChg chg="add mod">
          <ac:chgData name="大葵 藤原" userId="2158622d0ea327f5" providerId="LiveId" clId="{3447E0A4-95D5-410A-8497-85F359D87013}" dt="2023-01-12T17:44:58.484" v="8748" actId="1036"/>
          <ac:spMkLst>
            <pc:docMk/>
            <pc:sldMk cId="2196185430" sldId="265"/>
            <ac:spMk id="21" creationId="{5DA5E390-8052-FA3A-7E0E-CF7758137618}"/>
          </ac:spMkLst>
        </pc:spChg>
        <pc:spChg chg="add mod">
          <ac:chgData name="大葵 藤原" userId="2158622d0ea327f5" providerId="LiveId" clId="{3447E0A4-95D5-410A-8497-85F359D87013}" dt="2023-01-12T17:44:58.484" v="8748" actId="1036"/>
          <ac:spMkLst>
            <pc:docMk/>
            <pc:sldMk cId="2196185430" sldId="265"/>
            <ac:spMk id="22" creationId="{BEDCD863-B228-8F26-D442-B4E7A9B6ABE8}"/>
          </ac:spMkLst>
        </pc:spChg>
        <pc:spChg chg="add mod">
          <ac:chgData name="大葵 藤原" userId="2158622d0ea327f5" providerId="LiveId" clId="{3447E0A4-95D5-410A-8497-85F359D87013}" dt="2023-01-12T17:44:58.484" v="8748" actId="1036"/>
          <ac:spMkLst>
            <pc:docMk/>
            <pc:sldMk cId="2196185430" sldId="265"/>
            <ac:spMk id="23" creationId="{BD910FE8-74FD-A3B0-749C-A3A63AEF2B93}"/>
          </ac:spMkLst>
        </pc:spChg>
        <pc:spChg chg="add mod">
          <ac:chgData name="大葵 藤原" userId="2158622d0ea327f5" providerId="LiveId" clId="{3447E0A4-95D5-410A-8497-85F359D87013}" dt="2023-01-12T17:44:58.484" v="8748" actId="1036"/>
          <ac:spMkLst>
            <pc:docMk/>
            <pc:sldMk cId="2196185430" sldId="265"/>
            <ac:spMk id="24" creationId="{0DE2FFC5-6000-5A35-8333-AC538EC01160}"/>
          </ac:spMkLst>
        </pc:spChg>
        <pc:spChg chg="add mod">
          <ac:chgData name="大葵 藤原" userId="2158622d0ea327f5" providerId="LiveId" clId="{3447E0A4-95D5-410A-8497-85F359D87013}" dt="2023-01-12T17:44:58.484" v="8748" actId="1036"/>
          <ac:spMkLst>
            <pc:docMk/>
            <pc:sldMk cId="2196185430" sldId="265"/>
            <ac:spMk id="25" creationId="{E3F6FCA5-D326-EC7B-271D-9C2ED9740221}"/>
          </ac:spMkLst>
        </pc:spChg>
        <pc:spChg chg="add mod">
          <ac:chgData name="大葵 藤原" userId="2158622d0ea327f5" providerId="LiveId" clId="{3447E0A4-95D5-410A-8497-85F359D87013}" dt="2023-01-12T17:44:58.484" v="8748" actId="1036"/>
          <ac:spMkLst>
            <pc:docMk/>
            <pc:sldMk cId="2196185430" sldId="265"/>
            <ac:spMk id="26" creationId="{47B3FD16-34DC-721E-90E1-A8A7C9F08040}"/>
          </ac:spMkLst>
        </pc:spChg>
        <pc:spChg chg="add mod">
          <ac:chgData name="大葵 藤原" userId="2158622d0ea327f5" providerId="LiveId" clId="{3447E0A4-95D5-410A-8497-85F359D87013}" dt="2023-01-12T17:44:58.484" v="8748" actId="1036"/>
          <ac:spMkLst>
            <pc:docMk/>
            <pc:sldMk cId="2196185430" sldId="265"/>
            <ac:spMk id="27" creationId="{7F0D66DB-13C1-2236-258F-32B0BB8828F0}"/>
          </ac:spMkLst>
        </pc:spChg>
        <pc:spChg chg="add mod">
          <ac:chgData name="大葵 藤原" userId="2158622d0ea327f5" providerId="LiveId" clId="{3447E0A4-95D5-410A-8497-85F359D87013}" dt="2023-01-12T17:44:58.484" v="8748" actId="1036"/>
          <ac:spMkLst>
            <pc:docMk/>
            <pc:sldMk cId="2196185430" sldId="265"/>
            <ac:spMk id="28" creationId="{1ED5B6B2-B61C-0F84-7A87-8977C81FC5CC}"/>
          </ac:spMkLst>
        </pc:spChg>
        <pc:spChg chg="add mod">
          <ac:chgData name="大葵 藤原" userId="2158622d0ea327f5" providerId="LiveId" clId="{3447E0A4-95D5-410A-8497-85F359D87013}" dt="2023-01-12T17:44:58.484" v="8748" actId="1036"/>
          <ac:spMkLst>
            <pc:docMk/>
            <pc:sldMk cId="2196185430" sldId="265"/>
            <ac:spMk id="29" creationId="{A91B1DBC-9B14-02F4-FC2A-86EB6105BBFB}"/>
          </ac:spMkLst>
        </pc:spChg>
        <pc:spChg chg="add mod">
          <ac:chgData name="大葵 藤原" userId="2158622d0ea327f5" providerId="LiveId" clId="{3447E0A4-95D5-410A-8497-85F359D87013}" dt="2023-01-12T17:44:58.484" v="8748" actId="1036"/>
          <ac:spMkLst>
            <pc:docMk/>
            <pc:sldMk cId="2196185430" sldId="265"/>
            <ac:spMk id="30" creationId="{28490223-24EC-51C9-5C17-3BDDC09156D4}"/>
          </ac:spMkLst>
        </pc:spChg>
        <pc:spChg chg="add mod">
          <ac:chgData name="大葵 藤原" userId="2158622d0ea327f5" providerId="LiveId" clId="{3447E0A4-95D5-410A-8497-85F359D87013}" dt="2023-01-12T17:44:58.484" v="8748" actId="1036"/>
          <ac:spMkLst>
            <pc:docMk/>
            <pc:sldMk cId="2196185430" sldId="265"/>
            <ac:spMk id="31" creationId="{1350064E-C44A-D2F4-C15E-161ED9DDC7C5}"/>
          </ac:spMkLst>
        </pc:spChg>
        <pc:spChg chg="add del mod">
          <ac:chgData name="大葵 藤原" userId="2158622d0ea327f5" providerId="LiveId" clId="{3447E0A4-95D5-410A-8497-85F359D87013}" dt="2023-01-07T09:25:32.365" v="4030"/>
          <ac:spMkLst>
            <pc:docMk/>
            <pc:sldMk cId="2196185430" sldId="265"/>
            <ac:spMk id="32" creationId="{4C984843-9C9A-035C-2A75-7BA774991898}"/>
          </ac:spMkLst>
        </pc:spChg>
        <pc:spChg chg="add mod">
          <ac:chgData name="大葵 藤原" userId="2158622d0ea327f5" providerId="LiveId" clId="{3447E0A4-95D5-410A-8497-85F359D87013}" dt="2023-01-12T17:44:58.484" v="8748" actId="1036"/>
          <ac:spMkLst>
            <pc:docMk/>
            <pc:sldMk cId="2196185430" sldId="265"/>
            <ac:spMk id="32" creationId="{4D07D4E5-2D51-BB8C-CE88-D2BCDF6CFDAD}"/>
          </ac:spMkLst>
        </pc:spChg>
        <pc:spChg chg="add del mod">
          <ac:chgData name="大葵 藤原" userId="2158622d0ea327f5" providerId="LiveId" clId="{3447E0A4-95D5-410A-8497-85F359D87013}" dt="2023-01-12T17:14:37.004" v="8423"/>
          <ac:spMkLst>
            <pc:docMk/>
            <pc:sldMk cId="2196185430" sldId="265"/>
            <ac:spMk id="33" creationId="{433DED04-376A-CD7B-E6A2-F85FE81FE4B0}"/>
          </ac:spMkLst>
        </pc:spChg>
        <pc:spChg chg="add del mod">
          <ac:chgData name="大葵 藤原" userId="2158622d0ea327f5" providerId="LiveId" clId="{3447E0A4-95D5-410A-8497-85F359D87013}" dt="2023-01-07T09:25:32.365" v="4032"/>
          <ac:spMkLst>
            <pc:docMk/>
            <pc:sldMk cId="2196185430" sldId="265"/>
            <ac:spMk id="33" creationId="{4AC6D235-0E11-F242-E484-3BF7A7484385}"/>
          </ac:spMkLst>
        </pc:spChg>
        <pc:spChg chg="add mod">
          <ac:chgData name="大葵 藤原" userId="2158622d0ea327f5" providerId="LiveId" clId="{3447E0A4-95D5-410A-8497-85F359D87013}" dt="2023-01-12T17:44:58.484" v="8748" actId="1036"/>
          <ac:spMkLst>
            <pc:docMk/>
            <pc:sldMk cId="2196185430" sldId="265"/>
            <ac:spMk id="34" creationId="{A9968201-BDDE-AD97-D53D-BD63CBA7BEC6}"/>
          </ac:spMkLst>
        </pc:spChg>
        <pc:spChg chg="add mod">
          <ac:chgData name="大葵 藤原" userId="2158622d0ea327f5" providerId="LiveId" clId="{3447E0A4-95D5-410A-8497-85F359D87013}" dt="2023-01-12T17:44:58.484" v="8748" actId="1036"/>
          <ac:spMkLst>
            <pc:docMk/>
            <pc:sldMk cId="2196185430" sldId="265"/>
            <ac:spMk id="35" creationId="{236E63B4-8AC3-F418-ECAA-E5CBF387B06D}"/>
          </ac:spMkLst>
        </pc:spChg>
        <pc:spChg chg="add mod">
          <ac:chgData name="大葵 藤原" userId="2158622d0ea327f5" providerId="LiveId" clId="{3447E0A4-95D5-410A-8497-85F359D87013}" dt="2023-01-12T17:44:58.484" v="8748" actId="1036"/>
          <ac:spMkLst>
            <pc:docMk/>
            <pc:sldMk cId="2196185430" sldId="265"/>
            <ac:spMk id="36" creationId="{DC02832F-1F76-66EB-3900-93A633BDC1A2}"/>
          </ac:spMkLst>
        </pc:spChg>
        <pc:spChg chg="add mod">
          <ac:chgData name="大葵 藤原" userId="2158622d0ea327f5" providerId="LiveId" clId="{3447E0A4-95D5-410A-8497-85F359D87013}" dt="2023-01-12T17:44:58.484" v="8748" actId="1036"/>
          <ac:spMkLst>
            <pc:docMk/>
            <pc:sldMk cId="2196185430" sldId="265"/>
            <ac:spMk id="37" creationId="{4F327EBC-B62C-9D95-AD0B-03ECF8A17E3B}"/>
          </ac:spMkLst>
        </pc:spChg>
        <pc:spChg chg="add mod">
          <ac:chgData name="大葵 藤原" userId="2158622d0ea327f5" providerId="LiveId" clId="{3447E0A4-95D5-410A-8497-85F359D87013}" dt="2023-01-12T17:44:58.484" v="8748" actId="1036"/>
          <ac:spMkLst>
            <pc:docMk/>
            <pc:sldMk cId="2196185430" sldId="265"/>
            <ac:spMk id="38" creationId="{ECAE1B0C-2B8D-C3B7-8BB3-B1AF580C9B22}"/>
          </ac:spMkLst>
        </pc:spChg>
        <pc:spChg chg="add mod">
          <ac:chgData name="大葵 藤原" userId="2158622d0ea327f5" providerId="LiveId" clId="{3447E0A4-95D5-410A-8497-85F359D87013}" dt="2023-01-12T17:44:58.484" v="8748" actId="1036"/>
          <ac:spMkLst>
            <pc:docMk/>
            <pc:sldMk cId="2196185430" sldId="265"/>
            <ac:spMk id="39" creationId="{C6032BC2-890F-59FF-C0B0-9584D1AEF033}"/>
          </ac:spMkLst>
        </pc:spChg>
        <pc:spChg chg="add mod">
          <ac:chgData name="大葵 藤原" userId="2158622d0ea327f5" providerId="LiveId" clId="{3447E0A4-95D5-410A-8497-85F359D87013}" dt="2023-01-12T17:44:58.484" v="8748" actId="1036"/>
          <ac:spMkLst>
            <pc:docMk/>
            <pc:sldMk cId="2196185430" sldId="265"/>
            <ac:spMk id="40" creationId="{C05814DB-E98F-7A58-0E06-C9D8C3215448}"/>
          </ac:spMkLst>
        </pc:spChg>
        <pc:spChg chg="add mod">
          <ac:chgData name="大葵 藤原" userId="2158622d0ea327f5" providerId="LiveId" clId="{3447E0A4-95D5-410A-8497-85F359D87013}" dt="2023-01-12T17:44:58.484" v="8748" actId="1036"/>
          <ac:spMkLst>
            <pc:docMk/>
            <pc:sldMk cId="2196185430" sldId="265"/>
            <ac:spMk id="41" creationId="{74534356-B6C5-E47F-B0BC-52D4622FF576}"/>
          </ac:spMkLst>
        </pc:spChg>
        <pc:spChg chg="add mod">
          <ac:chgData name="大葵 藤原" userId="2158622d0ea327f5" providerId="LiveId" clId="{3447E0A4-95D5-410A-8497-85F359D87013}" dt="2023-01-12T17:44:58.484" v="8748" actId="1036"/>
          <ac:spMkLst>
            <pc:docMk/>
            <pc:sldMk cId="2196185430" sldId="265"/>
            <ac:spMk id="42" creationId="{2FD23087-1634-3DBB-D1D6-C9006207793A}"/>
          </ac:spMkLst>
        </pc:spChg>
        <pc:spChg chg="add mod">
          <ac:chgData name="大葵 藤原" userId="2158622d0ea327f5" providerId="LiveId" clId="{3447E0A4-95D5-410A-8497-85F359D87013}" dt="2023-01-12T17:44:58.484" v="8748" actId="1036"/>
          <ac:spMkLst>
            <pc:docMk/>
            <pc:sldMk cId="2196185430" sldId="265"/>
            <ac:spMk id="43" creationId="{BA0D95A2-D6C7-E988-23E8-286A4B69AB1A}"/>
          </ac:spMkLst>
        </pc:spChg>
        <pc:spChg chg="add mod">
          <ac:chgData name="大葵 藤原" userId="2158622d0ea327f5" providerId="LiveId" clId="{3447E0A4-95D5-410A-8497-85F359D87013}" dt="2023-01-12T17:44:58.484" v="8748" actId="1036"/>
          <ac:spMkLst>
            <pc:docMk/>
            <pc:sldMk cId="2196185430" sldId="265"/>
            <ac:spMk id="44" creationId="{F6A8125A-3562-99EE-8FB4-01E78D698B26}"/>
          </ac:spMkLst>
        </pc:spChg>
        <pc:spChg chg="add mod">
          <ac:chgData name="大葵 藤原" userId="2158622d0ea327f5" providerId="LiveId" clId="{3447E0A4-95D5-410A-8497-85F359D87013}" dt="2023-01-12T17:44:58.484" v="8748" actId="1036"/>
          <ac:spMkLst>
            <pc:docMk/>
            <pc:sldMk cId="2196185430" sldId="265"/>
            <ac:spMk id="45" creationId="{27C7391A-C7FA-98D8-8174-AE78A3B0BEFA}"/>
          </ac:spMkLst>
        </pc:spChg>
        <pc:spChg chg="add mod">
          <ac:chgData name="大葵 藤原" userId="2158622d0ea327f5" providerId="LiveId" clId="{3447E0A4-95D5-410A-8497-85F359D87013}" dt="2023-01-12T17:44:58.484" v="8748" actId="1036"/>
          <ac:spMkLst>
            <pc:docMk/>
            <pc:sldMk cId="2196185430" sldId="265"/>
            <ac:spMk id="46" creationId="{6F11FE89-7592-E9FC-46F0-207585225109}"/>
          </ac:spMkLst>
        </pc:spChg>
        <pc:spChg chg="add mod">
          <ac:chgData name="大葵 藤原" userId="2158622d0ea327f5" providerId="LiveId" clId="{3447E0A4-95D5-410A-8497-85F359D87013}" dt="2023-01-12T17:44:58.484" v="8748" actId="1036"/>
          <ac:spMkLst>
            <pc:docMk/>
            <pc:sldMk cId="2196185430" sldId="265"/>
            <ac:spMk id="47" creationId="{CE70B504-0736-B002-C0A7-A3AFAA6128D7}"/>
          </ac:spMkLst>
        </pc:spChg>
        <pc:spChg chg="add mod">
          <ac:chgData name="大葵 藤原" userId="2158622d0ea327f5" providerId="LiveId" clId="{3447E0A4-95D5-410A-8497-85F359D87013}" dt="2023-01-12T17:44:58.484" v="8748" actId="1036"/>
          <ac:spMkLst>
            <pc:docMk/>
            <pc:sldMk cId="2196185430" sldId="265"/>
            <ac:spMk id="50" creationId="{4F4F0A5D-6360-3E9E-D3D0-FDD7D2F65626}"/>
          </ac:spMkLst>
        </pc:spChg>
        <pc:picChg chg="add mod">
          <ac:chgData name="大葵 藤原" userId="2158622d0ea327f5" providerId="LiveId" clId="{3447E0A4-95D5-410A-8497-85F359D87013}" dt="2023-01-12T17:44:58.484" v="8748" actId="1036"/>
          <ac:picMkLst>
            <pc:docMk/>
            <pc:sldMk cId="2196185430" sldId="265"/>
            <ac:picMk id="5" creationId="{64F0AC6C-7707-36A1-6D10-387EA9739D52}"/>
          </ac:picMkLst>
        </pc:picChg>
        <pc:cxnChg chg="add mod">
          <ac:chgData name="大葵 藤原" userId="2158622d0ea327f5" providerId="LiveId" clId="{3447E0A4-95D5-410A-8497-85F359D87013}" dt="2023-01-12T17:44:58.484" v="8748" actId="1036"/>
          <ac:cxnSpMkLst>
            <pc:docMk/>
            <pc:sldMk cId="2196185430" sldId="265"/>
            <ac:cxnSpMk id="12" creationId="{03FA92BB-D8AD-56D1-5CFF-DA04EE1FE425}"/>
          </ac:cxnSpMkLst>
        </pc:cxnChg>
        <pc:cxnChg chg="add mod">
          <ac:chgData name="大葵 藤原" userId="2158622d0ea327f5" providerId="LiveId" clId="{3447E0A4-95D5-410A-8497-85F359D87013}" dt="2023-01-12T17:44:58.484" v="8748" actId="1036"/>
          <ac:cxnSpMkLst>
            <pc:docMk/>
            <pc:sldMk cId="2196185430" sldId="265"/>
            <ac:cxnSpMk id="49" creationId="{EC4E5C4B-F76C-B727-D858-860446C303C6}"/>
          </ac:cxnSpMkLst>
        </pc:cxnChg>
        <pc:cxnChg chg="add del">
          <ac:chgData name="大葵 藤原" userId="2158622d0ea327f5" providerId="LiveId" clId="{3447E0A4-95D5-410A-8497-85F359D87013}" dt="2023-01-12T17:43:03.116" v="8640" actId="11529"/>
          <ac:cxnSpMkLst>
            <pc:docMk/>
            <pc:sldMk cId="2196185430" sldId="265"/>
            <ac:cxnSpMk id="52" creationId="{7722B1DF-485F-5E86-5A89-7749CE347C9C}"/>
          </ac:cxnSpMkLst>
        </pc:cxnChg>
        <pc:cxnChg chg="add mod">
          <ac:chgData name="大葵 藤原" userId="2158622d0ea327f5" providerId="LiveId" clId="{3447E0A4-95D5-410A-8497-85F359D87013}" dt="2023-01-12T17:44:58.484" v="8748" actId="1036"/>
          <ac:cxnSpMkLst>
            <pc:docMk/>
            <pc:sldMk cId="2196185430" sldId="265"/>
            <ac:cxnSpMk id="54" creationId="{A5828139-CB87-11BC-2881-73990563C130}"/>
          </ac:cxnSpMkLst>
        </pc:cxnChg>
      </pc:sldChg>
      <pc:sldChg chg="addSp delSp modSp add mod modClrScheme addAnim delAnim modAnim chgLayout">
        <pc:chgData name="大葵 藤原" userId="2158622d0ea327f5" providerId="LiveId" clId="{3447E0A4-95D5-410A-8497-85F359D87013}" dt="2023-01-19T14:48:03.067" v="22121" actId="20577"/>
        <pc:sldMkLst>
          <pc:docMk/>
          <pc:sldMk cId="2166393157" sldId="266"/>
        </pc:sldMkLst>
        <pc:spChg chg="add del mod">
          <ac:chgData name="大葵 藤原" userId="2158622d0ea327f5" providerId="LiveId" clId="{3447E0A4-95D5-410A-8497-85F359D87013}" dt="2023-01-08T07:33:10.632" v="4650"/>
          <ac:spMkLst>
            <pc:docMk/>
            <pc:sldMk cId="2166393157" sldId="266"/>
            <ac:spMk id="2" creationId="{A0C417C3-9F6B-D999-9547-2087CAF289E5}"/>
          </ac:spMkLst>
        </pc:spChg>
        <pc:spChg chg="mod ord">
          <ac:chgData name="大葵 藤原" userId="2158622d0ea327f5" providerId="LiveId" clId="{3447E0A4-95D5-410A-8497-85F359D87013}" dt="2023-01-12T14:57:40.064" v="6583" actId="1037"/>
          <ac:spMkLst>
            <pc:docMk/>
            <pc:sldMk cId="2166393157" sldId="266"/>
            <ac:spMk id="3" creationId="{7FD3E6F7-639B-7A0B-ECF6-A08CD6675BAA}"/>
          </ac:spMkLst>
        </pc:spChg>
        <pc:spChg chg="add mod ord">
          <ac:chgData name="大葵 藤原" userId="2158622d0ea327f5" providerId="LiveId" clId="{3447E0A4-95D5-410A-8497-85F359D87013}" dt="2023-01-19T14:47:37.675" v="22105" actId="1038"/>
          <ac:spMkLst>
            <pc:docMk/>
            <pc:sldMk cId="2166393157" sldId="266"/>
            <ac:spMk id="5" creationId="{A926B1C7-2C5F-B9B3-E088-2995FBE4134F}"/>
          </ac:spMkLst>
        </pc:spChg>
        <pc:spChg chg="add del mod">
          <ac:chgData name="大葵 藤原" userId="2158622d0ea327f5" providerId="LiveId" clId="{3447E0A4-95D5-410A-8497-85F359D87013}" dt="2023-01-19T14:47:37.675" v="22105" actId="1038"/>
          <ac:spMkLst>
            <pc:docMk/>
            <pc:sldMk cId="2166393157" sldId="266"/>
            <ac:spMk id="6" creationId="{EED170B9-FB25-0A1E-8DCE-13E292D8D7C7}"/>
          </ac:spMkLst>
        </pc:spChg>
        <pc:spChg chg="add mod">
          <ac:chgData name="大葵 藤原" userId="2158622d0ea327f5" providerId="LiveId" clId="{3447E0A4-95D5-410A-8497-85F359D87013}" dt="2023-01-19T14:47:37.675" v="22105" actId="1038"/>
          <ac:spMkLst>
            <pc:docMk/>
            <pc:sldMk cId="2166393157" sldId="266"/>
            <ac:spMk id="7" creationId="{19FDB428-24F2-8DA3-0A10-FBABD75B0CBB}"/>
          </ac:spMkLst>
        </pc:spChg>
        <pc:spChg chg="add mod">
          <ac:chgData name="大葵 藤原" userId="2158622d0ea327f5" providerId="LiveId" clId="{3447E0A4-95D5-410A-8497-85F359D87013}" dt="2023-01-14T14:58:37.129" v="12463"/>
          <ac:spMkLst>
            <pc:docMk/>
            <pc:sldMk cId="2166393157" sldId="266"/>
            <ac:spMk id="8" creationId="{95498EB2-5D84-7527-9317-80AD9BAB57A8}"/>
          </ac:spMkLst>
        </pc:spChg>
        <pc:spChg chg="add mod">
          <ac:chgData name="大葵 藤原" userId="2158622d0ea327f5" providerId="LiveId" clId="{3447E0A4-95D5-410A-8497-85F359D87013}" dt="2023-01-14T15:00:09.720" v="12479" actId="20577"/>
          <ac:spMkLst>
            <pc:docMk/>
            <pc:sldMk cId="2166393157" sldId="266"/>
            <ac:spMk id="9" creationId="{AA253E08-4A2C-7D6C-D8E9-73B8957CB116}"/>
          </ac:spMkLst>
        </pc:spChg>
        <pc:spChg chg="mod">
          <ac:chgData name="大葵 藤原" userId="2158622d0ea327f5" providerId="LiveId" clId="{3447E0A4-95D5-410A-8497-85F359D87013}" dt="2023-01-14T15:00:32.627" v="12484"/>
          <ac:spMkLst>
            <pc:docMk/>
            <pc:sldMk cId="2166393157" sldId="266"/>
            <ac:spMk id="11" creationId="{DDF6BAC5-BB92-738E-D401-E46B88841975}"/>
          </ac:spMkLst>
        </pc:spChg>
        <pc:spChg chg="mod">
          <ac:chgData name="大葵 藤原" userId="2158622d0ea327f5" providerId="LiveId" clId="{3447E0A4-95D5-410A-8497-85F359D87013}" dt="2023-01-14T15:00:34.838" v="12486" actId="20577"/>
          <ac:spMkLst>
            <pc:docMk/>
            <pc:sldMk cId="2166393157" sldId="266"/>
            <ac:spMk id="12" creationId="{51B33F15-3C50-78BF-F83C-DC8AE450D06A}"/>
          </ac:spMkLst>
        </pc:spChg>
        <pc:spChg chg="mod">
          <ac:chgData name="大葵 藤原" userId="2158622d0ea327f5" providerId="LiveId" clId="{3447E0A4-95D5-410A-8497-85F359D87013}" dt="2023-01-14T15:00:42.617" v="12489"/>
          <ac:spMkLst>
            <pc:docMk/>
            <pc:sldMk cId="2166393157" sldId="266"/>
            <ac:spMk id="14" creationId="{03C4119B-147D-4D3C-0318-C1E7B2357D20}"/>
          </ac:spMkLst>
        </pc:spChg>
        <pc:spChg chg="mod">
          <ac:chgData name="大葵 藤原" userId="2158622d0ea327f5" providerId="LiveId" clId="{3447E0A4-95D5-410A-8497-85F359D87013}" dt="2023-01-14T15:00:58.733" v="12498" actId="20577"/>
          <ac:spMkLst>
            <pc:docMk/>
            <pc:sldMk cId="2166393157" sldId="266"/>
            <ac:spMk id="15" creationId="{842FAF77-2E12-F340-C969-31A35FE34FA4}"/>
          </ac:spMkLst>
        </pc:spChg>
        <pc:spChg chg="mod ord">
          <ac:chgData name="大葵 藤原" userId="2158622d0ea327f5" providerId="LiveId" clId="{3447E0A4-95D5-410A-8497-85F359D87013}" dt="2023-01-19T14:48:03.067" v="22121" actId="20577"/>
          <ac:spMkLst>
            <pc:docMk/>
            <pc:sldMk cId="2166393157" sldId="266"/>
            <ac:spMk id="16" creationId="{A677A3D6-A62A-FC95-9517-4027FC5C69C1}"/>
          </ac:spMkLst>
        </pc:spChg>
        <pc:spChg chg="mod">
          <ac:chgData name="大葵 藤原" userId="2158622d0ea327f5" providerId="LiveId" clId="{3447E0A4-95D5-410A-8497-85F359D87013}" dt="2023-01-14T15:00:42.793" v="12490"/>
          <ac:spMkLst>
            <pc:docMk/>
            <pc:sldMk cId="2166393157" sldId="266"/>
            <ac:spMk id="18" creationId="{6D3602A1-1278-3361-0AE5-D4645EA4A07C}"/>
          </ac:spMkLst>
        </pc:spChg>
        <pc:spChg chg="mod">
          <ac:chgData name="大葵 藤原" userId="2158622d0ea327f5" providerId="LiveId" clId="{3447E0A4-95D5-410A-8497-85F359D87013}" dt="2023-01-14T15:00:49.451" v="12494" actId="1076"/>
          <ac:spMkLst>
            <pc:docMk/>
            <pc:sldMk cId="2166393157" sldId="266"/>
            <ac:spMk id="19" creationId="{5672E141-49E9-FC77-3004-55975F6F4048}"/>
          </ac:spMkLst>
        </pc:spChg>
        <pc:spChg chg="add mod">
          <ac:chgData name="大葵 藤原" userId="2158622d0ea327f5" providerId="LiveId" clId="{3447E0A4-95D5-410A-8497-85F359D87013}" dt="2023-01-19T14:47:37.675" v="22105" actId="1038"/>
          <ac:spMkLst>
            <pc:docMk/>
            <pc:sldMk cId="2166393157" sldId="266"/>
            <ac:spMk id="20" creationId="{FE168493-454E-B159-7C0F-D877E40202F5}"/>
          </ac:spMkLst>
        </pc:spChg>
        <pc:spChg chg="mod">
          <ac:chgData name="大葵 藤原" userId="2158622d0ea327f5" providerId="LiveId" clId="{3447E0A4-95D5-410A-8497-85F359D87013}" dt="2023-01-14T15:01:45.002" v="12516"/>
          <ac:spMkLst>
            <pc:docMk/>
            <pc:sldMk cId="2166393157" sldId="266"/>
            <ac:spMk id="22" creationId="{2CF1CFC7-1CB7-7C63-92F8-1F1654E01AB5}"/>
          </ac:spMkLst>
        </pc:spChg>
        <pc:spChg chg="mod">
          <ac:chgData name="大葵 藤原" userId="2158622d0ea327f5" providerId="LiveId" clId="{3447E0A4-95D5-410A-8497-85F359D87013}" dt="2023-01-19T14:36:02.032" v="21736"/>
          <ac:spMkLst>
            <pc:docMk/>
            <pc:sldMk cId="2166393157" sldId="266"/>
            <ac:spMk id="22" creationId="{3870A9AB-F462-B1DC-2AE4-F1C0C13239E6}"/>
          </ac:spMkLst>
        </pc:spChg>
        <pc:spChg chg="mod">
          <ac:chgData name="大葵 藤原" userId="2158622d0ea327f5" providerId="LiveId" clId="{3447E0A4-95D5-410A-8497-85F359D87013}" dt="2023-01-19T14:36:09.127" v="21743" actId="20577"/>
          <ac:spMkLst>
            <pc:docMk/>
            <pc:sldMk cId="2166393157" sldId="266"/>
            <ac:spMk id="23" creationId="{0560A3D9-0ED0-5879-5A91-79CF5FA58D3C}"/>
          </ac:spMkLst>
        </pc:spChg>
        <pc:spChg chg="mod">
          <ac:chgData name="大葵 藤原" userId="2158622d0ea327f5" providerId="LiveId" clId="{3447E0A4-95D5-410A-8497-85F359D87013}" dt="2023-01-14T15:01:45.002" v="12516"/>
          <ac:spMkLst>
            <pc:docMk/>
            <pc:sldMk cId="2166393157" sldId="266"/>
            <ac:spMk id="23" creationId="{80BB668F-2D99-91FE-5F19-B74EAE488745}"/>
          </ac:spMkLst>
        </pc:spChg>
        <pc:spChg chg="del mod">
          <ac:chgData name="大葵 藤原" userId="2158622d0ea327f5" providerId="LiveId" clId="{3447E0A4-95D5-410A-8497-85F359D87013}" dt="2023-01-08T07:27:41.001" v="4574" actId="478"/>
          <ac:spMkLst>
            <pc:docMk/>
            <pc:sldMk cId="2166393157" sldId="266"/>
            <ac:spMk id="24" creationId="{7D954D54-5D16-770D-3FB6-ABEC12B29197}"/>
          </ac:spMkLst>
        </pc:spChg>
        <pc:spChg chg="add del mod">
          <ac:chgData name="大葵 藤原" userId="2158622d0ea327f5" providerId="LiveId" clId="{3447E0A4-95D5-410A-8497-85F359D87013}" dt="2023-01-19T14:38:58.746" v="21788" actId="478"/>
          <ac:spMkLst>
            <pc:docMk/>
            <pc:sldMk cId="2166393157" sldId="266"/>
            <ac:spMk id="24" creationId="{98072BC4-4BC8-6750-9D47-EEFC0F131889}"/>
          </ac:spMkLst>
        </pc:spChg>
        <pc:spChg chg="del">
          <ac:chgData name="大葵 藤原" userId="2158622d0ea327f5" providerId="LiveId" clId="{3447E0A4-95D5-410A-8497-85F359D87013}" dt="2023-01-08T07:27:37.637" v="4572" actId="478"/>
          <ac:spMkLst>
            <pc:docMk/>
            <pc:sldMk cId="2166393157" sldId="266"/>
            <ac:spMk id="25" creationId="{15D77F60-0986-DD7D-26BB-F37A947A129B}"/>
          </ac:spMkLst>
        </pc:spChg>
        <pc:spChg chg="mod">
          <ac:chgData name="大葵 藤原" userId="2158622d0ea327f5" providerId="LiveId" clId="{3447E0A4-95D5-410A-8497-85F359D87013}" dt="2023-01-14T15:01:45.200" v="12517"/>
          <ac:spMkLst>
            <pc:docMk/>
            <pc:sldMk cId="2166393157" sldId="266"/>
            <ac:spMk id="25" creationId="{691B8C81-3DB2-0526-AA0D-61E73BAB7BF6}"/>
          </ac:spMkLst>
        </pc:spChg>
        <pc:spChg chg="add del mod">
          <ac:chgData name="大葵 藤原" userId="2158622d0ea327f5" providerId="LiveId" clId="{3447E0A4-95D5-410A-8497-85F359D87013}" dt="2023-01-19T14:38:56.716" v="21787" actId="478"/>
          <ac:spMkLst>
            <pc:docMk/>
            <pc:sldMk cId="2166393157" sldId="266"/>
            <ac:spMk id="25" creationId="{E73714BE-55E7-E540-B409-C093F9A6DA88}"/>
          </ac:spMkLst>
        </pc:spChg>
        <pc:spChg chg="add del mod">
          <ac:chgData name="大葵 藤原" userId="2158622d0ea327f5" providerId="LiveId" clId="{3447E0A4-95D5-410A-8497-85F359D87013}" dt="2023-01-19T14:44:04.020" v="21878" actId="478"/>
          <ac:spMkLst>
            <pc:docMk/>
            <pc:sldMk cId="2166393157" sldId="266"/>
            <ac:spMk id="26" creationId="{011B4B69-36B3-C5C5-7F61-D17D9757FB14}"/>
          </ac:spMkLst>
        </pc:spChg>
        <pc:spChg chg="mod">
          <ac:chgData name="大葵 藤原" userId="2158622d0ea327f5" providerId="LiveId" clId="{3447E0A4-95D5-410A-8497-85F359D87013}" dt="2023-01-14T15:01:45.200" v="12517"/>
          <ac:spMkLst>
            <pc:docMk/>
            <pc:sldMk cId="2166393157" sldId="266"/>
            <ac:spMk id="26" creationId="{489D0E99-0645-B264-9385-A0DEF3763EF9}"/>
          </ac:spMkLst>
        </pc:spChg>
        <pc:spChg chg="add del mod">
          <ac:chgData name="大葵 藤原" userId="2158622d0ea327f5" providerId="LiveId" clId="{3447E0A4-95D5-410A-8497-85F359D87013}" dt="2023-01-19T14:38:50.773" v="21785" actId="478"/>
          <ac:spMkLst>
            <pc:docMk/>
            <pc:sldMk cId="2166393157" sldId="266"/>
            <ac:spMk id="27" creationId="{3C2491DC-E387-FD14-B114-A9789B93E826}"/>
          </ac:spMkLst>
        </pc:spChg>
        <pc:spChg chg="mod">
          <ac:chgData name="大葵 藤原" userId="2158622d0ea327f5" providerId="LiveId" clId="{3447E0A4-95D5-410A-8497-85F359D87013}" dt="2023-01-14T15:01:45.283" v="12518"/>
          <ac:spMkLst>
            <pc:docMk/>
            <pc:sldMk cId="2166393157" sldId="266"/>
            <ac:spMk id="28" creationId="{E5B7B546-D725-2223-3D66-AF622D1554A3}"/>
          </ac:spMkLst>
        </pc:spChg>
        <pc:spChg chg="add del mod">
          <ac:chgData name="大葵 藤原" userId="2158622d0ea327f5" providerId="LiveId" clId="{3447E0A4-95D5-410A-8497-85F359D87013}" dt="2023-01-19T14:39:52" v="21811" actId="478"/>
          <ac:spMkLst>
            <pc:docMk/>
            <pc:sldMk cId="2166393157" sldId="266"/>
            <ac:spMk id="28" creationId="{FD44A5C8-F244-897A-4BE5-B1441F1D391D}"/>
          </ac:spMkLst>
        </pc:spChg>
        <pc:spChg chg="mod">
          <ac:chgData name="大葵 藤原" userId="2158622d0ea327f5" providerId="LiveId" clId="{3447E0A4-95D5-410A-8497-85F359D87013}" dt="2023-01-14T15:01:45.283" v="12518"/>
          <ac:spMkLst>
            <pc:docMk/>
            <pc:sldMk cId="2166393157" sldId="266"/>
            <ac:spMk id="29" creationId="{5E39538B-F9C9-C628-F566-FFB1F9AF91D5}"/>
          </ac:spMkLst>
        </pc:spChg>
        <pc:spChg chg="add del mod">
          <ac:chgData name="大葵 藤原" userId="2158622d0ea327f5" providerId="LiveId" clId="{3447E0A4-95D5-410A-8497-85F359D87013}" dt="2023-01-19T14:40:16.682" v="21818" actId="478"/>
          <ac:spMkLst>
            <pc:docMk/>
            <pc:sldMk cId="2166393157" sldId="266"/>
            <ac:spMk id="29" creationId="{D11B553E-D45A-99F6-409C-C95A5EC1F05D}"/>
          </ac:spMkLst>
        </pc:spChg>
        <pc:spChg chg="add del mod">
          <ac:chgData name="大葵 藤原" userId="2158622d0ea327f5" providerId="LiveId" clId="{3447E0A4-95D5-410A-8497-85F359D87013}" dt="2023-01-19T14:39:14.312" v="21793"/>
          <ac:spMkLst>
            <pc:docMk/>
            <pc:sldMk cId="2166393157" sldId="266"/>
            <ac:spMk id="30" creationId="{A98EFD77-6D1A-B078-C59D-E58CA006B39F}"/>
          </ac:spMkLst>
        </pc:spChg>
        <pc:spChg chg="mod">
          <ac:chgData name="大葵 藤原" userId="2158622d0ea327f5" providerId="LiveId" clId="{3447E0A4-95D5-410A-8497-85F359D87013}" dt="2023-01-14T15:01:45.392" v="12519"/>
          <ac:spMkLst>
            <pc:docMk/>
            <pc:sldMk cId="2166393157" sldId="266"/>
            <ac:spMk id="31" creationId="{BA6C5694-B134-8B67-BC55-179B1715ABD2}"/>
          </ac:spMkLst>
        </pc:spChg>
        <pc:spChg chg="add del mod">
          <ac:chgData name="大葵 藤原" userId="2158622d0ea327f5" providerId="LiveId" clId="{3447E0A4-95D5-410A-8497-85F359D87013}" dt="2023-01-19T14:43:34.448" v="21854" actId="478"/>
          <ac:spMkLst>
            <pc:docMk/>
            <pc:sldMk cId="2166393157" sldId="266"/>
            <ac:spMk id="31" creationId="{DD4472F1-BD53-B51C-255E-01DCBD280F89}"/>
          </ac:spMkLst>
        </pc:spChg>
        <pc:spChg chg="mod">
          <ac:chgData name="大葵 藤原" userId="2158622d0ea327f5" providerId="LiveId" clId="{3447E0A4-95D5-410A-8497-85F359D87013}" dt="2023-01-14T15:01:45.392" v="12519"/>
          <ac:spMkLst>
            <pc:docMk/>
            <pc:sldMk cId="2166393157" sldId="266"/>
            <ac:spMk id="32" creationId="{29F7F45B-7B5C-9EB0-E053-B5BCA654BDAE}"/>
          </ac:spMkLst>
        </pc:spChg>
        <pc:spChg chg="add del mod">
          <ac:chgData name="大葵 藤原" userId="2158622d0ea327f5" providerId="LiveId" clId="{3447E0A4-95D5-410A-8497-85F359D87013}" dt="2023-01-19T14:43:49.652" v="21864" actId="478"/>
          <ac:spMkLst>
            <pc:docMk/>
            <pc:sldMk cId="2166393157" sldId="266"/>
            <ac:spMk id="32" creationId="{846368F9-ABAF-9D94-93D3-B0DC5231C3D1}"/>
          </ac:spMkLst>
        </pc:spChg>
        <pc:spChg chg="add mod">
          <ac:chgData name="大葵 藤原" userId="2158622d0ea327f5" providerId="LiveId" clId="{3447E0A4-95D5-410A-8497-85F359D87013}" dt="2023-01-19T14:47:37.675" v="22105" actId="1038"/>
          <ac:spMkLst>
            <pc:docMk/>
            <pc:sldMk cId="2166393157" sldId="266"/>
            <ac:spMk id="33" creationId="{54BBB0C0-D39D-77DE-2D40-E649A8A156C0}"/>
          </ac:spMkLst>
        </pc:spChg>
        <pc:spChg chg="add mod">
          <ac:chgData name="大葵 藤原" userId="2158622d0ea327f5" providerId="LiveId" clId="{3447E0A4-95D5-410A-8497-85F359D87013}" dt="2023-01-19T14:47:37.675" v="22105" actId="1038"/>
          <ac:spMkLst>
            <pc:docMk/>
            <pc:sldMk cId="2166393157" sldId="266"/>
            <ac:spMk id="34" creationId="{78BC182D-FA05-2E49-6A40-604F5047120B}"/>
          </ac:spMkLst>
        </pc:spChg>
        <pc:spChg chg="add mod">
          <ac:chgData name="大葵 藤原" userId="2158622d0ea327f5" providerId="LiveId" clId="{3447E0A4-95D5-410A-8497-85F359D87013}" dt="2023-01-19T14:47:37.675" v="22105" actId="1038"/>
          <ac:spMkLst>
            <pc:docMk/>
            <pc:sldMk cId="2166393157" sldId="266"/>
            <ac:spMk id="35" creationId="{7D05DF5C-BD30-1705-2B1C-E79016E73D14}"/>
          </ac:spMkLst>
        </pc:spChg>
        <pc:spChg chg="add mod">
          <ac:chgData name="大葵 藤原" userId="2158622d0ea327f5" providerId="LiveId" clId="{3447E0A4-95D5-410A-8497-85F359D87013}" dt="2023-01-19T14:47:37.675" v="22105" actId="1038"/>
          <ac:spMkLst>
            <pc:docMk/>
            <pc:sldMk cId="2166393157" sldId="266"/>
            <ac:spMk id="36" creationId="{7C1915A1-21F2-C8D9-CDBA-F4257C0213C9}"/>
          </ac:spMkLst>
        </pc:spChg>
        <pc:spChg chg="add mod">
          <ac:chgData name="大葵 藤原" userId="2158622d0ea327f5" providerId="LiveId" clId="{3447E0A4-95D5-410A-8497-85F359D87013}" dt="2023-01-19T14:47:37.675" v="22105" actId="1038"/>
          <ac:spMkLst>
            <pc:docMk/>
            <pc:sldMk cId="2166393157" sldId="266"/>
            <ac:spMk id="37" creationId="{9FFF8F37-ED8D-6E71-4D17-36832AA52EF0}"/>
          </ac:spMkLst>
        </pc:spChg>
        <pc:spChg chg="add del mod">
          <ac:chgData name="大葵 藤原" userId="2158622d0ea327f5" providerId="LiveId" clId="{3447E0A4-95D5-410A-8497-85F359D87013}" dt="2023-01-19T14:43:15.324" v="21850" actId="478"/>
          <ac:spMkLst>
            <pc:docMk/>
            <pc:sldMk cId="2166393157" sldId="266"/>
            <ac:spMk id="45" creationId="{A01EA1F0-97C2-351B-52B2-7CCB5503969E}"/>
          </ac:spMkLst>
        </pc:spChg>
        <pc:spChg chg="add mod">
          <ac:chgData name="大葵 藤原" userId="2158622d0ea327f5" providerId="LiveId" clId="{3447E0A4-95D5-410A-8497-85F359D87013}" dt="2023-01-19T14:47:37.675" v="22105" actId="1038"/>
          <ac:spMkLst>
            <pc:docMk/>
            <pc:sldMk cId="2166393157" sldId="266"/>
            <ac:spMk id="46" creationId="{7763CBB8-0E2A-FA7E-B99D-FE91E10B97B7}"/>
          </ac:spMkLst>
        </pc:spChg>
        <pc:spChg chg="add mod">
          <ac:chgData name="大葵 藤原" userId="2158622d0ea327f5" providerId="LiveId" clId="{3447E0A4-95D5-410A-8497-85F359D87013}" dt="2023-01-19T14:47:37.675" v="22105" actId="1038"/>
          <ac:spMkLst>
            <pc:docMk/>
            <pc:sldMk cId="2166393157" sldId="266"/>
            <ac:spMk id="47" creationId="{40407032-984F-6F3B-FEF2-05831C4DC43A}"/>
          </ac:spMkLst>
        </pc:spChg>
        <pc:spChg chg="add mod">
          <ac:chgData name="大葵 藤原" userId="2158622d0ea327f5" providerId="LiveId" clId="{3447E0A4-95D5-410A-8497-85F359D87013}" dt="2023-01-19T14:47:37.675" v="22105" actId="1038"/>
          <ac:spMkLst>
            <pc:docMk/>
            <pc:sldMk cId="2166393157" sldId="266"/>
            <ac:spMk id="48" creationId="{DADE823B-BFEB-CF7C-DB69-9466A212CE53}"/>
          </ac:spMkLst>
        </pc:spChg>
        <pc:spChg chg="add mod">
          <ac:chgData name="大葵 藤原" userId="2158622d0ea327f5" providerId="LiveId" clId="{3447E0A4-95D5-410A-8497-85F359D87013}" dt="2023-01-19T14:47:37.675" v="22105" actId="1038"/>
          <ac:spMkLst>
            <pc:docMk/>
            <pc:sldMk cId="2166393157" sldId="266"/>
            <ac:spMk id="49" creationId="{84346F00-C8E6-0FB9-7BEE-1E85F48857CC}"/>
          </ac:spMkLst>
        </pc:spChg>
        <pc:spChg chg="add mod">
          <ac:chgData name="大葵 藤原" userId="2158622d0ea327f5" providerId="LiveId" clId="{3447E0A4-95D5-410A-8497-85F359D87013}" dt="2023-01-19T14:47:37.675" v="22105" actId="1038"/>
          <ac:spMkLst>
            <pc:docMk/>
            <pc:sldMk cId="2166393157" sldId="266"/>
            <ac:spMk id="50" creationId="{3EF76FA8-54D7-A26E-7AC8-CB0DE4F9AB16}"/>
          </ac:spMkLst>
        </pc:spChg>
        <pc:grpChg chg="add mod">
          <ac:chgData name="大葵 藤原" userId="2158622d0ea327f5" providerId="LiveId" clId="{3447E0A4-95D5-410A-8497-85F359D87013}" dt="2023-01-19T14:47:37.675" v="22105" actId="1038"/>
          <ac:grpSpMkLst>
            <pc:docMk/>
            <pc:sldMk cId="2166393157" sldId="266"/>
            <ac:grpSpMk id="4" creationId="{F8D1957E-2CF6-575D-CF5A-3CF66BCE1596}"/>
          </ac:grpSpMkLst>
        </pc:grpChg>
        <pc:grpChg chg="add mod">
          <ac:chgData name="大葵 藤原" userId="2158622d0ea327f5" providerId="LiveId" clId="{3447E0A4-95D5-410A-8497-85F359D87013}" dt="2023-01-19T14:47:37.675" v="22105" actId="1038"/>
          <ac:grpSpMkLst>
            <pc:docMk/>
            <pc:sldMk cId="2166393157" sldId="266"/>
            <ac:grpSpMk id="10" creationId="{50413613-8866-C5C6-00BC-11901F9EA9AA}"/>
          </ac:grpSpMkLst>
        </pc:grpChg>
        <pc:grpChg chg="add mod">
          <ac:chgData name="大葵 藤原" userId="2158622d0ea327f5" providerId="LiveId" clId="{3447E0A4-95D5-410A-8497-85F359D87013}" dt="2023-01-19T14:47:37.675" v="22105" actId="1038"/>
          <ac:grpSpMkLst>
            <pc:docMk/>
            <pc:sldMk cId="2166393157" sldId="266"/>
            <ac:grpSpMk id="13" creationId="{DAE80F38-50B3-C19D-DE6D-92166AAE56FC}"/>
          </ac:grpSpMkLst>
        </pc:grpChg>
        <pc:grpChg chg="add mod">
          <ac:chgData name="大葵 藤原" userId="2158622d0ea327f5" providerId="LiveId" clId="{3447E0A4-95D5-410A-8497-85F359D87013}" dt="2023-01-19T14:47:37.675" v="22105" actId="1038"/>
          <ac:grpSpMkLst>
            <pc:docMk/>
            <pc:sldMk cId="2166393157" sldId="266"/>
            <ac:grpSpMk id="17" creationId="{FFEF8D2E-AF71-E82B-9D46-6004D1CF48A2}"/>
          </ac:grpSpMkLst>
        </pc:grpChg>
        <pc:grpChg chg="add mod">
          <ac:chgData name="大葵 藤原" userId="2158622d0ea327f5" providerId="LiveId" clId="{3447E0A4-95D5-410A-8497-85F359D87013}" dt="2023-01-19T14:47:37.675" v="22105" actId="1038"/>
          <ac:grpSpMkLst>
            <pc:docMk/>
            <pc:sldMk cId="2166393157" sldId="266"/>
            <ac:grpSpMk id="21" creationId="{27247FA9-9BE9-1385-E6B8-6D754B1407A1}"/>
          </ac:grpSpMkLst>
        </pc:grpChg>
        <pc:grpChg chg="add del mod">
          <ac:chgData name="大葵 藤原" userId="2158622d0ea327f5" providerId="LiveId" clId="{3447E0A4-95D5-410A-8497-85F359D87013}" dt="2023-01-14T15:01:48.425" v="12523"/>
          <ac:grpSpMkLst>
            <pc:docMk/>
            <pc:sldMk cId="2166393157" sldId="266"/>
            <ac:grpSpMk id="21" creationId="{52155FD3-9508-6F1E-762C-82281D111BD4}"/>
          </ac:grpSpMkLst>
        </pc:grpChg>
        <pc:grpChg chg="add del mod">
          <ac:chgData name="大葵 藤原" userId="2158622d0ea327f5" providerId="LiveId" clId="{3447E0A4-95D5-410A-8497-85F359D87013}" dt="2023-01-14T15:01:47.949" v="12522"/>
          <ac:grpSpMkLst>
            <pc:docMk/>
            <pc:sldMk cId="2166393157" sldId="266"/>
            <ac:grpSpMk id="24" creationId="{C3A2FD8E-8F26-40FC-2985-C737E9077123}"/>
          </ac:grpSpMkLst>
        </pc:grpChg>
        <pc:grpChg chg="add del mod">
          <ac:chgData name="大葵 藤原" userId="2158622d0ea327f5" providerId="LiveId" clId="{3447E0A4-95D5-410A-8497-85F359D87013}" dt="2023-01-14T15:01:47.570" v="12521"/>
          <ac:grpSpMkLst>
            <pc:docMk/>
            <pc:sldMk cId="2166393157" sldId="266"/>
            <ac:grpSpMk id="27" creationId="{1007C361-0A51-150B-BC23-DD974B67D20C}"/>
          </ac:grpSpMkLst>
        </pc:grpChg>
        <pc:grpChg chg="add del mod">
          <ac:chgData name="大葵 藤原" userId="2158622d0ea327f5" providerId="LiveId" clId="{3447E0A4-95D5-410A-8497-85F359D87013}" dt="2023-01-14T15:01:47.193" v="12520"/>
          <ac:grpSpMkLst>
            <pc:docMk/>
            <pc:sldMk cId="2166393157" sldId="266"/>
            <ac:grpSpMk id="30" creationId="{DCDB3EBF-080E-E474-06F3-5AD5A0DD8E2A}"/>
          </ac:grpSpMkLst>
        </pc:grpChg>
        <pc:graphicFrameChg chg="add del mod modGraphic">
          <ac:chgData name="大葵 藤原" userId="2158622d0ea327f5" providerId="LiveId" clId="{3447E0A4-95D5-410A-8497-85F359D87013}" dt="2023-01-19T14:35:57.301" v="21735" actId="478"/>
          <ac:graphicFrameMkLst>
            <pc:docMk/>
            <pc:sldMk cId="2166393157" sldId="266"/>
            <ac:graphicFrameMk id="2" creationId="{157B7A94-20C8-6CF9-9769-69A45B82E01E}"/>
          </ac:graphicFrameMkLst>
        </pc:graphicFrameChg>
        <pc:graphicFrameChg chg="add del mod modGraphic">
          <ac:chgData name="大葵 藤原" userId="2158622d0ea327f5" providerId="LiveId" clId="{3447E0A4-95D5-410A-8497-85F359D87013}" dt="2023-01-12T13:53:57.767" v="6197" actId="478"/>
          <ac:graphicFrameMkLst>
            <pc:docMk/>
            <pc:sldMk cId="2166393157" sldId="266"/>
            <ac:graphicFrameMk id="4" creationId="{0086ED19-8611-1310-79D9-1AE3CBD8909D}"/>
          </ac:graphicFrameMkLst>
        </pc:graphicFrameChg>
        <pc:picChg chg="del">
          <ac:chgData name="大葵 藤原" userId="2158622d0ea327f5" providerId="LiveId" clId="{3447E0A4-95D5-410A-8497-85F359D87013}" dt="2023-01-08T07:26:43.474" v="4403" actId="478"/>
          <ac:picMkLst>
            <pc:docMk/>
            <pc:sldMk cId="2166393157" sldId="266"/>
            <ac:picMk id="18" creationId="{F10E42E9-FAA7-1A72-7E7C-8232F0DD9531}"/>
          </ac:picMkLst>
        </pc:picChg>
        <pc:picChg chg="del">
          <ac:chgData name="大葵 藤原" userId="2158622d0ea327f5" providerId="LiveId" clId="{3447E0A4-95D5-410A-8497-85F359D87013}" dt="2023-01-08T07:26:42.411" v="4402" actId="478"/>
          <ac:picMkLst>
            <pc:docMk/>
            <pc:sldMk cId="2166393157" sldId="266"/>
            <ac:picMk id="23" creationId="{096A724F-0C7A-210E-F4DD-B766EDF9997D}"/>
          </ac:picMkLst>
        </pc:picChg>
        <pc:cxnChg chg="add mod">
          <ac:chgData name="大葵 藤原" userId="2158622d0ea327f5" providerId="LiveId" clId="{3447E0A4-95D5-410A-8497-85F359D87013}" dt="2023-01-19T14:47:37.675" v="22105" actId="1038"/>
          <ac:cxnSpMkLst>
            <pc:docMk/>
            <pc:sldMk cId="2166393157" sldId="266"/>
            <ac:cxnSpMk id="39" creationId="{B0FA6D1C-40D8-CE50-9FCD-F1B7CF2038BB}"/>
          </ac:cxnSpMkLst>
        </pc:cxnChg>
        <pc:cxnChg chg="add mod">
          <ac:chgData name="大葵 藤原" userId="2158622d0ea327f5" providerId="LiveId" clId="{3447E0A4-95D5-410A-8497-85F359D87013}" dt="2023-01-19T14:47:37.675" v="22105" actId="1038"/>
          <ac:cxnSpMkLst>
            <pc:docMk/>
            <pc:sldMk cId="2166393157" sldId="266"/>
            <ac:cxnSpMk id="42" creationId="{454E0B5A-9939-1BCF-F58A-55060E5C87A9}"/>
          </ac:cxnSpMkLst>
        </pc:cxnChg>
        <pc:cxnChg chg="add mod">
          <ac:chgData name="大葵 藤原" userId="2158622d0ea327f5" providerId="LiveId" clId="{3447E0A4-95D5-410A-8497-85F359D87013}" dt="2023-01-19T14:47:37.675" v="22105" actId="1038"/>
          <ac:cxnSpMkLst>
            <pc:docMk/>
            <pc:sldMk cId="2166393157" sldId="266"/>
            <ac:cxnSpMk id="44" creationId="{0846BE70-4D51-7D33-57A6-A27D65CAA653}"/>
          </ac:cxnSpMkLst>
        </pc:cxnChg>
        <pc:cxnChg chg="add mod">
          <ac:chgData name="大葵 藤原" userId="2158622d0ea327f5" providerId="LiveId" clId="{3447E0A4-95D5-410A-8497-85F359D87013}" dt="2023-01-19T14:47:37.675" v="22105" actId="1038"/>
          <ac:cxnSpMkLst>
            <pc:docMk/>
            <pc:sldMk cId="2166393157" sldId="266"/>
            <ac:cxnSpMk id="52" creationId="{B7630E08-ACA1-A582-E167-98107F97B701}"/>
          </ac:cxnSpMkLst>
        </pc:cxnChg>
        <pc:cxnChg chg="add mod">
          <ac:chgData name="大葵 藤原" userId="2158622d0ea327f5" providerId="LiveId" clId="{3447E0A4-95D5-410A-8497-85F359D87013}" dt="2023-01-19T14:47:37.675" v="22105" actId="1038"/>
          <ac:cxnSpMkLst>
            <pc:docMk/>
            <pc:sldMk cId="2166393157" sldId="266"/>
            <ac:cxnSpMk id="54" creationId="{2218173F-B6F9-93B4-B690-AD90CD1DCF02}"/>
          </ac:cxnSpMkLst>
        </pc:cxnChg>
      </pc:sldChg>
      <pc:sldChg chg="addSp delSp modSp add mod modAnim modNotesTx">
        <pc:chgData name="大葵 藤原" userId="2158622d0ea327f5" providerId="LiveId" clId="{3447E0A4-95D5-410A-8497-85F359D87013}" dt="2023-01-19T13:53:18.573" v="20443" actId="20577"/>
        <pc:sldMkLst>
          <pc:docMk/>
          <pc:sldMk cId="630097594" sldId="267"/>
        </pc:sldMkLst>
        <pc:spChg chg="del">
          <ac:chgData name="大葵 藤原" userId="2158622d0ea327f5" providerId="LiveId" clId="{3447E0A4-95D5-410A-8497-85F359D87013}" dt="2023-01-12T09:48:10.534" v="5805" actId="478"/>
          <ac:spMkLst>
            <pc:docMk/>
            <pc:sldMk cId="630097594" sldId="267"/>
            <ac:spMk id="2" creationId="{3D63EEFF-7542-B00D-990C-3DA05F38FCA1}"/>
          </ac:spMkLst>
        </pc:spChg>
        <pc:spChg chg="mod">
          <ac:chgData name="大葵 藤原" userId="2158622d0ea327f5" providerId="LiveId" clId="{3447E0A4-95D5-410A-8497-85F359D87013}" dt="2023-01-19T13:47:38.471" v="20024" actId="20577"/>
          <ac:spMkLst>
            <pc:docMk/>
            <pc:sldMk cId="630097594" sldId="267"/>
            <ac:spMk id="3" creationId="{4A62C97C-0A40-F2CB-7F10-846C6B4516E8}"/>
          </ac:spMkLst>
        </pc:spChg>
        <pc:spChg chg="add mod">
          <ac:chgData name="大葵 藤原" userId="2158622d0ea327f5" providerId="LiveId" clId="{3447E0A4-95D5-410A-8497-85F359D87013}" dt="2023-01-19T13:53:18.573" v="20443" actId="20577"/>
          <ac:spMkLst>
            <pc:docMk/>
            <pc:sldMk cId="630097594" sldId="267"/>
            <ac:spMk id="4" creationId="{4D97DEC3-9E89-7838-C44B-B47EC5DC8ABE}"/>
          </ac:spMkLst>
        </pc:spChg>
        <pc:spChg chg="add mod">
          <ac:chgData name="大葵 藤原" userId="2158622d0ea327f5" providerId="LiveId" clId="{3447E0A4-95D5-410A-8497-85F359D87013}" dt="2023-01-14T14:57:12.554" v="12458"/>
          <ac:spMkLst>
            <pc:docMk/>
            <pc:sldMk cId="630097594" sldId="267"/>
            <ac:spMk id="6" creationId="{6C62B2B9-4E50-6C3F-D904-C65B79DBA608}"/>
          </ac:spMkLst>
        </pc:spChg>
        <pc:picChg chg="add mod">
          <ac:chgData name="大葵 藤原" userId="2158622d0ea327f5" providerId="LiveId" clId="{3447E0A4-95D5-410A-8497-85F359D87013}" dt="2023-01-14T14:57:12.554" v="12458"/>
          <ac:picMkLst>
            <pc:docMk/>
            <pc:sldMk cId="630097594" sldId="267"/>
            <ac:picMk id="2" creationId="{CF5B27AA-3C9B-12B7-167A-BCDE0ABAC95A}"/>
          </ac:picMkLst>
        </pc:picChg>
        <pc:picChg chg="add del mod">
          <ac:chgData name="大葵 藤原" userId="2158622d0ea327f5" providerId="LiveId" clId="{3447E0A4-95D5-410A-8497-85F359D87013}" dt="2023-01-14T14:57:25.223" v="12459" actId="478"/>
          <ac:picMkLst>
            <pc:docMk/>
            <pc:sldMk cId="630097594" sldId="267"/>
            <ac:picMk id="5" creationId="{14FEA6AB-0DED-8802-B7BB-F00CE0BF8C96}"/>
          </ac:picMkLst>
        </pc:picChg>
        <pc:picChg chg="add del mod">
          <ac:chgData name="大葵 藤原" userId="2158622d0ea327f5" providerId="LiveId" clId="{3447E0A4-95D5-410A-8497-85F359D87013}" dt="2023-01-12T16:52:28.763" v="8164" actId="478"/>
          <ac:picMkLst>
            <pc:docMk/>
            <pc:sldMk cId="630097594" sldId="267"/>
            <ac:picMk id="6" creationId="{3B07E9EA-91DD-C412-7708-FC71E9C64EE8}"/>
          </ac:picMkLst>
        </pc:picChg>
      </pc:sldChg>
      <pc:sldChg chg="new del">
        <pc:chgData name="大葵 藤原" userId="2158622d0ea327f5" providerId="LiveId" clId="{3447E0A4-95D5-410A-8497-85F359D87013}" dt="2023-01-12T07:08:49.942" v="4798" actId="680"/>
        <pc:sldMkLst>
          <pc:docMk/>
          <pc:sldMk cId="698780423" sldId="267"/>
        </pc:sldMkLst>
      </pc:sldChg>
      <pc:sldChg chg="delSp add del mod">
        <pc:chgData name="大葵 藤原" userId="2158622d0ea327f5" providerId="LiveId" clId="{3447E0A4-95D5-410A-8497-85F359D87013}" dt="2023-01-12T09:35:36.437" v="5418" actId="2696"/>
        <pc:sldMkLst>
          <pc:docMk/>
          <pc:sldMk cId="2934135151" sldId="267"/>
        </pc:sldMkLst>
        <pc:picChg chg="del">
          <ac:chgData name="大葵 藤原" userId="2158622d0ea327f5" providerId="LiveId" clId="{3447E0A4-95D5-410A-8497-85F359D87013}" dt="2023-01-12T07:29:36.037" v="5385" actId="478"/>
          <ac:picMkLst>
            <pc:docMk/>
            <pc:sldMk cId="2934135151" sldId="267"/>
            <ac:picMk id="19" creationId="{9674F0F4-58BD-0C68-4089-FD167D192699}"/>
          </ac:picMkLst>
        </pc:picChg>
        <pc:picChg chg="del">
          <ac:chgData name="大葵 藤原" userId="2158622d0ea327f5" providerId="LiveId" clId="{3447E0A4-95D5-410A-8497-85F359D87013}" dt="2023-01-12T07:29:17.473" v="5382" actId="478"/>
          <ac:picMkLst>
            <pc:docMk/>
            <pc:sldMk cId="2934135151" sldId="267"/>
            <ac:picMk id="36" creationId="{2E623992-5285-F939-A86D-4E269078905A}"/>
          </ac:picMkLst>
        </pc:picChg>
      </pc:sldChg>
      <pc:sldChg chg="addSp delSp modSp add del mod modNotesTx">
        <pc:chgData name="大葵 藤原" userId="2158622d0ea327f5" providerId="LiveId" clId="{3447E0A4-95D5-410A-8497-85F359D87013}" dt="2023-01-23T13:58:16.870" v="25735" actId="20577"/>
        <pc:sldMkLst>
          <pc:docMk/>
          <pc:sldMk cId="2273922975" sldId="268"/>
        </pc:sldMkLst>
        <pc:spChg chg="del">
          <ac:chgData name="大葵 藤原" userId="2158622d0ea327f5" providerId="LiveId" clId="{3447E0A4-95D5-410A-8497-85F359D87013}" dt="2023-01-19T15:39:09.086" v="22264" actId="478"/>
          <ac:spMkLst>
            <pc:docMk/>
            <pc:sldMk cId="2273922975" sldId="268"/>
            <ac:spMk id="2" creationId="{60725810-9D71-1ACA-7A6E-65D237C3E21C}"/>
          </ac:spMkLst>
        </pc:spChg>
        <pc:spChg chg="add mod">
          <ac:chgData name="大葵 藤原" userId="2158622d0ea327f5" providerId="LiveId" clId="{3447E0A4-95D5-410A-8497-85F359D87013}" dt="2023-01-20T08:22:40.213" v="22606" actId="1076"/>
          <ac:spMkLst>
            <pc:docMk/>
            <pc:sldMk cId="2273922975" sldId="268"/>
            <ac:spMk id="2" creationId="{AA0A96A4-16E8-29EA-C8D4-EAEFB5CD82D3}"/>
          </ac:spMkLst>
        </pc:spChg>
        <pc:spChg chg="mod">
          <ac:chgData name="大葵 藤原" userId="2158622d0ea327f5" providerId="LiveId" clId="{3447E0A4-95D5-410A-8497-85F359D87013}" dt="2023-01-12T09:56:11.687" v="6039"/>
          <ac:spMkLst>
            <pc:docMk/>
            <pc:sldMk cId="2273922975" sldId="268"/>
            <ac:spMk id="3" creationId="{4A62C97C-0A40-F2CB-7F10-846C6B4516E8}"/>
          </ac:spMkLst>
        </pc:spChg>
        <pc:spChg chg="add mod">
          <ac:chgData name="大葵 藤原" userId="2158622d0ea327f5" providerId="LiveId" clId="{3447E0A4-95D5-410A-8497-85F359D87013}" dt="2023-01-23T12:37:33.813" v="25509"/>
          <ac:spMkLst>
            <pc:docMk/>
            <pc:sldMk cId="2273922975" sldId="268"/>
            <ac:spMk id="4" creationId="{0B917CF6-47E2-25D0-4DA6-66BE323F3104}"/>
          </ac:spMkLst>
        </pc:spChg>
        <pc:spChg chg="del mod">
          <ac:chgData name="大葵 藤原" userId="2158622d0ea327f5" providerId="LiveId" clId="{3447E0A4-95D5-410A-8497-85F359D87013}" dt="2023-01-19T15:39:16.259" v="22268" actId="478"/>
          <ac:spMkLst>
            <pc:docMk/>
            <pc:sldMk cId="2273922975" sldId="268"/>
            <ac:spMk id="4" creationId="{0E211DEF-1802-15B9-AC85-3E5346029C54}"/>
          </ac:spMkLst>
        </pc:spChg>
        <pc:spChg chg="del">
          <ac:chgData name="大葵 藤原" userId="2158622d0ea327f5" providerId="LiveId" clId="{3447E0A4-95D5-410A-8497-85F359D87013}" dt="2023-01-12T10:05:11.895" v="6040" actId="478"/>
          <ac:spMkLst>
            <pc:docMk/>
            <pc:sldMk cId="2273922975" sldId="268"/>
            <ac:spMk id="4" creationId="{4D97DEC3-9E89-7838-C44B-B47EC5DC8ABE}"/>
          </ac:spMkLst>
        </pc:spChg>
        <pc:spChg chg="del">
          <ac:chgData name="大葵 藤原" userId="2158622d0ea327f5" providerId="LiveId" clId="{3447E0A4-95D5-410A-8497-85F359D87013}" dt="2023-01-19T15:39:13.952" v="22266" actId="478"/>
          <ac:spMkLst>
            <pc:docMk/>
            <pc:sldMk cId="2273922975" sldId="268"/>
            <ac:spMk id="6" creationId="{5EC4B093-7E8E-9BD8-226A-70E4C8AD391C}"/>
          </ac:spMkLst>
        </pc:spChg>
        <pc:spChg chg="add mod">
          <ac:chgData name="大葵 藤原" userId="2158622d0ea327f5" providerId="LiveId" clId="{3447E0A4-95D5-410A-8497-85F359D87013}" dt="2023-01-23T13:58:16.870" v="25735" actId="20577"/>
          <ac:spMkLst>
            <pc:docMk/>
            <pc:sldMk cId="2273922975" sldId="268"/>
            <ac:spMk id="7" creationId="{057FF398-FE89-C4CC-CC1B-F3821D765D03}"/>
          </ac:spMkLst>
        </pc:spChg>
        <pc:spChg chg="add del mod">
          <ac:chgData name="大葵 藤原" userId="2158622d0ea327f5" providerId="LiveId" clId="{3447E0A4-95D5-410A-8497-85F359D87013}" dt="2023-01-12T15:34:58.796" v="6821" actId="478"/>
          <ac:spMkLst>
            <pc:docMk/>
            <pc:sldMk cId="2273922975" sldId="268"/>
            <ac:spMk id="10" creationId="{2BA191D8-6B26-01F2-E153-652A10589E49}"/>
          </ac:spMkLst>
        </pc:spChg>
        <pc:picChg chg="add del mod">
          <ac:chgData name="大葵 藤原" userId="2158622d0ea327f5" providerId="LiveId" clId="{3447E0A4-95D5-410A-8497-85F359D87013}" dt="2023-01-12T10:05:25.042" v="6044"/>
          <ac:picMkLst>
            <pc:docMk/>
            <pc:sldMk cId="2273922975" sldId="268"/>
            <ac:picMk id="2" creationId="{3B8374DF-F8C9-350B-F31A-9F7F7A9887A2}"/>
          </ac:picMkLst>
        </pc:picChg>
        <pc:picChg chg="add del mod">
          <ac:chgData name="大葵 藤原" userId="2158622d0ea327f5" providerId="LiveId" clId="{3447E0A4-95D5-410A-8497-85F359D87013}" dt="2023-01-13T07:31:42.705" v="12148" actId="478"/>
          <ac:picMkLst>
            <pc:docMk/>
            <pc:sldMk cId="2273922975" sldId="268"/>
            <ac:picMk id="4" creationId="{F785707D-FAF3-B587-CEEE-E023755C2BEB}"/>
          </ac:picMkLst>
        </pc:picChg>
        <pc:picChg chg="del">
          <ac:chgData name="大葵 藤原" userId="2158622d0ea327f5" providerId="LiveId" clId="{3447E0A4-95D5-410A-8497-85F359D87013}" dt="2023-01-12T10:05:14.405" v="6042" actId="478"/>
          <ac:picMkLst>
            <pc:docMk/>
            <pc:sldMk cId="2273922975" sldId="268"/>
            <ac:picMk id="5" creationId="{14FEA6AB-0DED-8802-B7BB-F00CE0BF8C96}"/>
          </ac:picMkLst>
        </pc:picChg>
        <pc:picChg chg="del">
          <ac:chgData name="大葵 藤原" userId="2158622d0ea327f5" providerId="LiveId" clId="{3447E0A4-95D5-410A-8497-85F359D87013}" dt="2023-01-19T15:39:10.644" v="22265" actId="478"/>
          <ac:picMkLst>
            <pc:docMk/>
            <pc:sldMk cId="2273922975" sldId="268"/>
            <ac:picMk id="5" creationId="{D4710B95-262A-046A-51A0-EE5BC0382AEF}"/>
          </ac:picMkLst>
        </pc:picChg>
        <pc:picChg chg="del">
          <ac:chgData name="大葵 藤原" userId="2158622d0ea327f5" providerId="LiveId" clId="{3447E0A4-95D5-410A-8497-85F359D87013}" dt="2023-01-12T10:05:13.395" v="6041" actId="478"/>
          <ac:picMkLst>
            <pc:docMk/>
            <pc:sldMk cId="2273922975" sldId="268"/>
            <ac:picMk id="6" creationId="{3B07E9EA-91DD-C412-7708-FC71E9C64EE8}"/>
          </ac:picMkLst>
        </pc:picChg>
        <pc:picChg chg="add del mod">
          <ac:chgData name="大葵 藤原" userId="2158622d0ea327f5" providerId="LiveId" clId="{3447E0A4-95D5-410A-8497-85F359D87013}" dt="2023-01-13T01:53:28.003" v="9173" actId="478"/>
          <ac:picMkLst>
            <pc:docMk/>
            <pc:sldMk cId="2273922975" sldId="268"/>
            <ac:picMk id="8" creationId="{2485A38B-00C8-4BDC-248C-23756673B243}"/>
          </ac:picMkLst>
        </pc:picChg>
        <pc:picChg chg="add mod">
          <ac:chgData name="大葵 藤原" userId="2158622d0ea327f5" providerId="LiveId" clId="{3447E0A4-95D5-410A-8497-85F359D87013}" dt="2023-01-19T15:39:20.588" v="22269" actId="1076"/>
          <ac:picMkLst>
            <pc:docMk/>
            <pc:sldMk cId="2273922975" sldId="268"/>
            <ac:picMk id="9" creationId="{26DF8F94-FDAC-663D-2E6E-6A0B1F931712}"/>
          </ac:picMkLst>
        </pc:picChg>
      </pc:sldChg>
      <pc:sldChg chg="addSp delSp modSp new mod ord modClrScheme chgLayout">
        <pc:chgData name="大葵 藤原" userId="2158622d0ea327f5" providerId="LiveId" clId="{3447E0A4-95D5-410A-8497-85F359D87013}" dt="2023-02-12T04:53:17.732" v="32737"/>
        <pc:sldMkLst>
          <pc:docMk/>
          <pc:sldMk cId="2258107726" sldId="269"/>
        </pc:sldMkLst>
        <pc:spChg chg="del mod ord">
          <ac:chgData name="大葵 藤原" userId="2158622d0ea327f5" providerId="LiveId" clId="{3447E0A4-95D5-410A-8497-85F359D87013}" dt="2023-01-12T10:07:44.431" v="6059" actId="700"/>
          <ac:spMkLst>
            <pc:docMk/>
            <pc:sldMk cId="2258107726" sldId="269"/>
            <ac:spMk id="2" creationId="{92008FFE-3C63-EABC-DC96-899B2C397A8F}"/>
          </ac:spMkLst>
        </pc:spChg>
        <pc:spChg chg="del">
          <ac:chgData name="大葵 藤原" userId="2158622d0ea327f5" providerId="LiveId" clId="{3447E0A4-95D5-410A-8497-85F359D87013}" dt="2023-01-12T10:07:44.431" v="6059" actId="700"/>
          <ac:spMkLst>
            <pc:docMk/>
            <pc:sldMk cId="2258107726" sldId="269"/>
            <ac:spMk id="3" creationId="{FA8E2A06-6CEC-DDA7-7D11-09AB44F1900A}"/>
          </ac:spMkLst>
        </pc:spChg>
        <pc:spChg chg="add mod ord">
          <ac:chgData name="大葵 藤原" userId="2158622d0ea327f5" providerId="LiveId" clId="{3447E0A4-95D5-410A-8497-85F359D87013}" dt="2023-01-13T02:42:43.450" v="9838" actId="113"/>
          <ac:spMkLst>
            <pc:docMk/>
            <pc:sldMk cId="2258107726" sldId="269"/>
            <ac:spMk id="4" creationId="{E7FE0506-8662-48BF-9C47-B78B64B30664}"/>
          </ac:spMkLst>
        </pc:spChg>
        <pc:spChg chg="add mod">
          <ac:chgData name="大葵 藤原" userId="2158622d0ea327f5" providerId="LiveId" clId="{3447E0A4-95D5-410A-8497-85F359D87013}" dt="2023-01-26T02:08:13.986" v="30776" actId="20577"/>
          <ac:spMkLst>
            <pc:docMk/>
            <pc:sldMk cId="2258107726" sldId="269"/>
            <ac:spMk id="5" creationId="{EB199DEB-AD52-385B-5DDE-1550101DDD17}"/>
          </ac:spMkLst>
        </pc:spChg>
      </pc:sldChg>
      <pc:sldChg chg="addSp delSp modSp add del mod">
        <pc:chgData name="大葵 藤原" userId="2158622d0ea327f5" providerId="LiveId" clId="{3447E0A4-95D5-410A-8497-85F359D87013}" dt="2023-01-20T08:51:00.828" v="23676" actId="47"/>
        <pc:sldMkLst>
          <pc:docMk/>
          <pc:sldMk cId="2976885184" sldId="270"/>
        </pc:sldMkLst>
        <pc:spChg chg="add mod">
          <ac:chgData name="大葵 藤原" userId="2158622d0ea327f5" providerId="LiveId" clId="{3447E0A4-95D5-410A-8497-85F359D87013}" dt="2023-01-19T14:28:12.049" v="21690" actId="20577"/>
          <ac:spMkLst>
            <pc:docMk/>
            <pc:sldMk cId="2976885184" sldId="270"/>
            <ac:spMk id="2" creationId="{78F936E9-6F87-3DC8-C53F-E96488FD0F83}"/>
          </ac:spMkLst>
        </pc:spChg>
        <pc:spChg chg="add del mod">
          <ac:chgData name="大葵 藤原" userId="2158622d0ea327f5" providerId="LiveId" clId="{3447E0A4-95D5-410A-8497-85F359D87013}" dt="2023-01-14T15:38:23.756" v="12929" actId="478"/>
          <ac:spMkLst>
            <pc:docMk/>
            <pc:sldMk cId="2976885184" sldId="270"/>
            <ac:spMk id="2" creationId="{A9198F9E-51B8-01FD-6850-AFFA0B651F88}"/>
          </ac:spMkLst>
        </pc:spChg>
        <pc:spChg chg="add del mod">
          <ac:chgData name="大葵 藤原" userId="2158622d0ea327f5" providerId="LiveId" clId="{3447E0A4-95D5-410A-8497-85F359D87013}" dt="2023-01-14T16:27:37.865" v="13685" actId="478"/>
          <ac:spMkLst>
            <pc:docMk/>
            <pc:sldMk cId="2976885184" sldId="270"/>
            <ac:spMk id="4" creationId="{58154185-2109-FAE0-07EF-6208CA5184E1}"/>
          </ac:spMkLst>
        </pc:spChg>
        <pc:spChg chg="add mod">
          <ac:chgData name="大葵 藤原" userId="2158622d0ea327f5" providerId="LiveId" clId="{3447E0A4-95D5-410A-8497-85F359D87013}" dt="2023-01-19T14:23:26.766" v="21551" actId="1582"/>
          <ac:spMkLst>
            <pc:docMk/>
            <pc:sldMk cId="2976885184" sldId="270"/>
            <ac:spMk id="4" creationId="{6A83F2A2-9CFC-B006-6991-16D4BF06F326}"/>
          </ac:spMkLst>
        </pc:spChg>
        <pc:spChg chg="add mod">
          <ac:chgData name="大葵 藤原" userId="2158622d0ea327f5" providerId="LiveId" clId="{3447E0A4-95D5-410A-8497-85F359D87013}" dt="2023-01-19T14:27:33.925" v="21682" actId="1038"/>
          <ac:spMkLst>
            <pc:docMk/>
            <pc:sldMk cId="2976885184" sldId="270"/>
            <ac:spMk id="5" creationId="{97C08F37-0946-479B-1F1B-E90555EF779C}"/>
          </ac:spMkLst>
        </pc:spChg>
        <pc:spChg chg="add del mod">
          <ac:chgData name="大葵 藤原" userId="2158622d0ea327f5" providerId="LiveId" clId="{3447E0A4-95D5-410A-8497-85F359D87013}" dt="2023-01-14T16:19:51.213" v="13581" actId="478"/>
          <ac:spMkLst>
            <pc:docMk/>
            <pc:sldMk cId="2976885184" sldId="270"/>
            <ac:spMk id="6" creationId="{80E68417-3398-3167-5191-7E1DB93D0445}"/>
          </ac:spMkLst>
        </pc:spChg>
        <pc:spChg chg="mod">
          <ac:chgData name="大葵 藤原" userId="2158622d0ea327f5" providerId="LiveId" clId="{3447E0A4-95D5-410A-8497-85F359D87013}" dt="2023-01-19T14:29:10.082" v="21697" actId="20577"/>
          <ac:spMkLst>
            <pc:docMk/>
            <pc:sldMk cId="2976885184" sldId="270"/>
            <ac:spMk id="7" creationId="{057FF398-FE89-C4CC-CC1B-F3821D765D03}"/>
          </ac:spMkLst>
        </pc:spChg>
        <pc:spChg chg="add mod">
          <ac:chgData name="大葵 藤原" userId="2158622d0ea327f5" providerId="LiveId" clId="{3447E0A4-95D5-410A-8497-85F359D87013}" dt="2023-01-14T16:19:58.094" v="13582" actId="1076"/>
          <ac:spMkLst>
            <pc:docMk/>
            <pc:sldMk cId="2976885184" sldId="270"/>
            <ac:spMk id="8" creationId="{6A85125A-26B1-7E97-6F81-8A595F1048FE}"/>
          </ac:spMkLst>
        </pc:spChg>
        <pc:spChg chg="add del mod">
          <ac:chgData name="大葵 藤原" userId="2158622d0ea327f5" providerId="LiveId" clId="{3447E0A4-95D5-410A-8497-85F359D87013}" dt="2023-01-14T16:03:42.550" v="13291"/>
          <ac:spMkLst>
            <pc:docMk/>
            <pc:sldMk cId="2976885184" sldId="270"/>
            <ac:spMk id="9" creationId="{C30256AC-EAAE-9BDA-D7C4-B9A83EA670FB}"/>
          </ac:spMkLst>
        </pc:spChg>
        <pc:spChg chg="add del">
          <ac:chgData name="大葵 藤原" userId="2158622d0ea327f5" providerId="LiveId" clId="{3447E0A4-95D5-410A-8497-85F359D87013}" dt="2023-01-14T15:48:07.256" v="13031" actId="11529"/>
          <ac:spMkLst>
            <pc:docMk/>
            <pc:sldMk cId="2976885184" sldId="270"/>
            <ac:spMk id="10" creationId="{BD8681BF-305D-6176-E961-0AD3B92B6601}"/>
          </ac:spMkLst>
        </pc:spChg>
        <pc:spChg chg="add mod">
          <ac:chgData name="大葵 藤原" userId="2158622d0ea327f5" providerId="LiveId" clId="{3447E0A4-95D5-410A-8497-85F359D87013}" dt="2023-01-14T16:03:41.835" v="13289" actId="208"/>
          <ac:spMkLst>
            <pc:docMk/>
            <pc:sldMk cId="2976885184" sldId="270"/>
            <ac:spMk id="11" creationId="{11DC30E5-0E4E-034E-2F6B-099E10706F42}"/>
          </ac:spMkLst>
        </pc:spChg>
        <pc:spChg chg="add mod">
          <ac:chgData name="大葵 藤原" userId="2158622d0ea327f5" providerId="LiveId" clId="{3447E0A4-95D5-410A-8497-85F359D87013}" dt="2023-01-14T16:03:21.158" v="13288" actId="208"/>
          <ac:spMkLst>
            <pc:docMk/>
            <pc:sldMk cId="2976885184" sldId="270"/>
            <ac:spMk id="12" creationId="{D1B50CC9-5ABB-CC1A-E4B3-60276DCA7C77}"/>
          </ac:spMkLst>
        </pc:spChg>
        <pc:spChg chg="add mod">
          <ac:chgData name="大葵 藤原" userId="2158622d0ea327f5" providerId="LiveId" clId="{3447E0A4-95D5-410A-8497-85F359D87013}" dt="2023-01-19T14:28:48.732" v="21692" actId="20577"/>
          <ac:spMkLst>
            <pc:docMk/>
            <pc:sldMk cId="2976885184" sldId="270"/>
            <ac:spMk id="13" creationId="{CC000536-109F-D227-1710-6E765347A26E}"/>
          </ac:spMkLst>
        </pc:spChg>
        <pc:spChg chg="add mod">
          <ac:chgData name="大葵 藤原" userId="2158622d0ea327f5" providerId="LiveId" clId="{3447E0A4-95D5-410A-8497-85F359D87013}" dt="2023-01-14T15:55:36.326" v="13226" actId="1036"/>
          <ac:spMkLst>
            <pc:docMk/>
            <pc:sldMk cId="2976885184" sldId="270"/>
            <ac:spMk id="14" creationId="{A4CF882F-C995-53A4-3B55-62E09698528B}"/>
          </ac:spMkLst>
        </pc:spChg>
        <pc:spChg chg="add mod">
          <ac:chgData name="大葵 藤原" userId="2158622d0ea327f5" providerId="LiveId" clId="{3447E0A4-95D5-410A-8497-85F359D87013}" dt="2023-01-14T15:55:43.192" v="13230" actId="1038"/>
          <ac:spMkLst>
            <pc:docMk/>
            <pc:sldMk cId="2976885184" sldId="270"/>
            <ac:spMk id="15" creationId="{944E7516-710E-E0F9-8DA9-C14F59166413}"/>
          </ac:spMkLst>
        </pc:spChg>
        <pc:spChg chg="add mod">
          <ac:chgData name="大葵 藤原" userId="2158622d0ea327f5" providerId="LiveId" clId="{3447E0A4-95D5-410A-8497-85F359D87013}" dt="2023-01-19T14:27:19.905" v="21675" actId="20577"/>
          <ac:spMkLst>
            <pc:docMk/>
            <pc:sldMk cId="2976885184" sldId="270"/>
            <ac:spMk id="18" creationId="{877510D7-C37F-E56F-6D68-56BFC060D03E}"/>
          </ac:spMkLst>
        </pc:spChg>
        <pc:spChg chg="add mod">
          <ac:chgData name="大葵 藤原" userId="2158622d0ea327f5" providerId="LiveId" clId="{3447E0A4-95D5-410A-8497-85F359D87013}" dt="2023-01-14T16:04:01.504" v="13293" actId="1076"/>
          <ac:spMkLst>
            <pc:docMk/>
            <pc:sldMk cId="2976885184" sldId="270"/>
            <ac:spMk id="19" creationId="{ADA9E817-630C-0B48-38E4-C8FDAE29BBAB}"/>
          </ac:spMkLst>
        </pc:spChg>
        <pc:spChg chg="add mod">
          <ac:chgData name="大葵 藤原" userId="2158622d0ea327f5" providerId="LiveId" clId="{3447E0A4-95D5-410A-8497-85F359D87013}" dt="2023-01-19T15:09:47.976" v="22218" actId="1582"/>
          <ac:spMkLst>
            <pc:docMk/>
            <pc:sldMk cId="2976885184" sldId="270"/>
            <ac:spMk id="20" creationId="{91EF4DB0-95CF-B51F-DEB0-87D55A252F0A}"/>
          </ac:spMkLst>
        </pc:spChg>
        <pc:spChg chg="add mod">
          <ac:chgData name="大葵 藤原" userId="2158622d0ea327f5" providerId="LiveId" clId="{3447E0A4-95D5-410A-8497-85F359D87013}" dt="2023-01-19T14:24:47.111" v="21615" actId="1035"/>
          <ac:spMkLst>
            <pc:docMk/>
            <pc:sldMk cId="2976885184" sldId="270"/>
            <ac:spMk id="23" creationId="{C9DFBE71-2872-7D2C-D12C-8E281398636C}"/>
          </ac:spMkLst>
        </pc:spChg>
        <pc:spChg chg="add mod">
          <ac:chgData name="大葵 藤原" userId="2158622d0ea327f5" providerId="LiveId" clId="{3447E0A4-95D5-410A-8497-85F359D87013}" dt="2023-01-19T14:24:53.729" v="21649" actId="1037"/>
          <ac:spMkLst>
            <pc:docMk/>
            <pc:sldMk cId="2976885184" sldId="270"/>
            <ac:spMk id="24" creationId="{2CC1990F-B13A-19B8-8895-21E094378C65}"/>
          </ac:spMkLst>
        </pc:spChg>
        <pc:spChg chg="add del mod">
          <ac:chgData name="大葵 藤原" userId="2158622d0ea327f5" providerId="LiveId" clId="{3447E0A4-95D5-410A-8497-85F359D87013}" dt="2023-01-19T14:13:48.684" v="20826" actId="478"/>
          <ac:spMkLst>
            <pc:docMk/>
            <pc:sldMk cId="2976885184" sldId="270"/>
            <ac:spMk id="25" creationId="{495757DE-6CDA-D1EA-AA9C-9EA77F8560C0}"/>
          </ac:spMkLst>
        </pc:spChg>
        <pc:spChg chg="add mod">
          <ac:chgData name="大葵 藤原" userId="2158622d0ea327f5" providerId="LiveId" clId="{3447E0A4-95D5-410A-8497-85F359D87013}" dt="2023-01-14T16:09:26.579" v="13348" actId="1035"/>
          <ac:spMkLst>
            <pc:docMk/>
            <pc:sldMk cId="2976885184" sldId="270"/>
            <ac:spMk id="29" creationId="{017BB383-2204-B581-B80E-4B2F44BB356D}"/>
          </ac:spMkLst>
        </pc:spChg>
        <pc:spChg chg="add mod">
          <ac:chgData name="大葵 藤原" userId="2158622d0ea327f5" providerId="LiveId" clId="{3447E0A4-95D5-410A-8497-85F359D87013}" dt="2023-01-14T16:10:21.215" v="13355" actId="1076"/>
          <ac:spMkLst>
            <pc:docMk/>
            <pc:sldMk cId="2976885184" sldId="270"/>
            <ac:spMk id="1025" creationId="{76C10EA9-5CFA-64C5-8D8A-E46D7CBE3463}"/>
          </ac:spMkLst>
        </pc:spChg>
        <pc:spChg chg="add mod">
          <ac:chgData name="大葵 藤原" userId="2158622d0ea327f5" providerId="LiveId" clId="{3447E0A4-95D5-410A-8497-85F359D87013}" dt="2023-01-14T16:10:27.560" v="13357" actId="1076"/>
          <ac:spMkLst>
            <pc:docMk/>
            <pc:sldMk cId="2976885184" sldId="270"/>
            <ac:spMk id="1027" creationId="{433C9B0A-012C-B76A-5F0A-39A52E127851}"/>
          </ac:spMkLst>
        </pc:spChg>
        <pc:spChg chg="add mod">
          <ac:chgData name="大葵 藤原" userId="2158622d0ea327f5" providerId="LiveId" clId="{3447E0A4-95D5-410A-8497-85F359D87013}" dt="2023-01-14T16:11:25.598" v="13381" actId="1038"/>
          <ac:spMkLst>
            <pc:docMk/>
            <pc:sldMk cId="2976885184" sldId="270"/>
            <ac:spMk id="1029" creationId="{9E71110F-CDC1-1121-BF6E-3B446F59EFEC}"/>
          </ac:spMkLst>
        </pc:spChg>
        <pc:spChg chg="add mod">
          <ac:chgData name="大葵 藤原" userId="2158622d0ea327f5" providerId="LiveId" clId="{3447E0A4-95D5-410A-8497-85F359D87013}" dt="2023-01-19T13:45:36.371" v="19945" actId="1038"/>
          <ac:spMkLst>
            <pc:docMk/>
            <pc:sldMk cId="2976885184" sldId="270"/>
            <ac:spMk id="1030" creationId="{80BA5C05-9745-F86A-00EC-5700C08C774F}"/>
          </ac:spMkLst>
        </pc:spChg>
        <pc:picChg chg="del">
          <ac:chgData name="大葵 藤原" userId="2158622d0ea327f5" providerId="LiveId" clId="{3447E0A4-95D5-410A-8497-85F359D87013}" dt="2023-01-12T15:43:22.675" v="6974" actId="478"/>
          <ac:picMkLst>
            <pc:docMk/>
            <pc:sldMk cId="2976885184" sldId="270"/>
            <ac:picMk id="8" creationId="{2485A38B-00C8-4BDC-248C-23756673B243}"/>
          </ac:picMkLst>
        </pc:picChg>
        <pc:picChg chg="del">
          <ac:chgData name="大葵 藤原" userId="2158622d0ea327f5" providerId="LiveId" clId="{3447E0A4-95D5-410A-8497-85F359D87013}" dt="2023-01-12T15:43:23.704" v="6975" actId="478"/>
          <ac:picMkLst>
            <pc:docMk/>
            <pc:sldMk cId="2976885184" sldId="270"/>
            <ac:picMk id="9" creationId="{26DF8F94-FDAC-663D-2E6E-6A0B1F931712}"/>
          </ac:picMkLst>
        </pc:picChg>
        <pc:picChg chg="add del mod">
          <ac:chgData name="大葵 藤原" userId="2158622d0ea327f5" providerId="LiveId" clId="{3447E0A4-95D5-410A-8497-85F359D87013}" dt="2023-01-19T14:31:55.168" v="21698" actId="478"/>
          <ac:picMkLst>
            <pc:docMk/>
            <pc:sldMk cId="2976885184" sldId="270"/>
            <ac:picMk id="17" creationId="{086F782A-EF33-8624-013C-4A8CF077A8CE}"/>
          </ac:picMkLst>
        </pc:picChg>
        <pc:picChg chg="add del mod">
          <ac:chgData name="大葵 藤原" userId="2158622d0ea327f5" providerId="LiveId" clId="{3447E0A4-95D5-410A-8497-85F359D87013}" dt="2023-01-14T15:29:25.809" v="12691" actId="478"/>
          <ac:picMkLst>
            <pc:docMk/>
            <pc:sldMk cId="2976885184" sldId="270"/>
            <ac:picMk id="1026" creationId="{E3DEDEBB-DB66-133C-44C7-D125FF97D9E8}"/>
          </ac:picMkLst>
        </pc:picChg>
        <pc:picChg chg="add del mod">
          <ac:chgData name="大葵 藤原" userId="2158622d0ea327f5" providerId="LiveId" clId="{3447E0A4-95D5-410A-8497-85F359D87013}" dt="2023-01-14T15:29:26.924" v="12692" actId="478"/>
          <ac:picMkLst>
            <pc:docMk/>
            <pc:sldMk cId="2976885184" sldId="270"/>
            <ac:picMk id="1028" creationId="{3F214E49-AE34-F4F8-8690-9A38ED0D64AC}"/>
          </ac:picMkLst>
        </pc:picChg>
        <pc:cxnChg chg="add mod">
          <ac:chgData name="大葵 藤原" userId="2158622d0ea327f5" providerId="LiveId" clId="{3447E0A4-95D5-410A-8497-85F359D87013}" dt="2023-01-19T14:24:23.435" v="21555" actId="1582"/>
          <ac:cxnSpMkLst>
            <pc:docMk/>
            <pc:sldMk cId="2976885184" sldId="270"/>
            <ac:cxnSpMk id="9" creationId="{5D015266-290B-505F-6DAF-E3B71217D0B5}"/>
          </ac:cxnSpMkLst>
        </pc:cxnChg>
        <pc:cxnChg chg="add mod">
          <ac:chgData name="大葵 藤原" userId="2158622d0ea327f5" providerId="LiveId" clId="{3447E0A4-95D5-410A-8497-85F359D87013}" dt="2023-01-14T16:05:16.759" v="13305" actId="1582"/>
          <ac:cxnSpMkLst>
            <pc:docMk/>
            <pc:sldMk cId="2976885184" sldId="270"/>
            <ac:cxnSpMk id="22" creationId="{E1EFDF7F-11BD-2274-0C2C-993D47237A85}"/>
          </ac:cxnSpMkLst>
        </pc:cxnChg>
        <pc:cxnChg chg="add del mod">
          <ac:chgData name="大葵 藤原" userId="2158622d0ea327f5" providerId="LiveId" clId="{3447E0A4-95D5-410A-8497-85F359D87013}" dt="2023-01-19T14:22:46.178" v="21545" actId="478"/>
          <ac:cxnSpMkLst>
            <pc:docMk/>
            <pc:sldMk cId="2976885184" sldId="270"/>
            <ac:cxnSpMk id="27" creationId="{35CACB8F-FFFD-0BAA-E6FC-0F0845808BB8}"/>
          </ac:cxnSpMkLst>
        </pc:cxnChg>
        <pc:cxnChg chg="add mod">
          <ac:chgData name="大葵 藤原" userId="2158622d0ea327f5" providerId="LiveId" clId="{3447E0A4-95D5-410A-8497-85F359D87013}" dt="2023-01-14T16:10:01.878" v="13351" actId="1582"/>
          <ac:cxnSpMkLst>
            <pc:docMk/>
            <pc:sldMk cId="2976885184" sldId="270"/>
            <ac:cxnSpMk id="31" creationId="{42E3B7CF-E6D9-7916-922D-4607D109C055}"/>
          </ac:cxnSpMkLst>
        </pc:cxnChg>
        <pc:cxnChg chg="add mod">
          <ac:chgData name="大葵 藤原" userId="2158622d0ea327f5" providerId="LiveId" clId="{3447E0A4-95D5-410A-8497-85F359D87013}" dt="2023-01-14T16:10:07.814" v="13353" actId="1076"/>
          <ac:cxnSpMkLst>
            <pc:docMk/>
            <pc:sldMk cId="2976885184" sldId="270"/>
            <ac:cxnSpMk id="1024" creationId="{F2DE3499-FA29-1BEF-B7E0-E65C38E957F2}"/>
          </ac:cxnSpMkLst>
        </pc:cxnChg>
      </pc:sldChg>
      <pc:sldChg chg="modSp add del mod">
        <pc:chgData name="大葵 藤原" userId="2158622d0ea327f5" providerId="LiveId" clId="{3447E0A4-95D5-410A-8497-85F359D87013}" dt="2023-01-12T16:47:16.333" v="8135" actId="47"/>
        <pc:sldMkLst>
          <pc:docMk/>
          <pc:sldMk cId="1549734567" sldId="271"/>
        </pc:sldMkLst>
        <pc:picChg chg="mod">
          <ac:chgData name="大葵 藤原" userId="2158622d0ea327f5" providerId="LiveId" clId="{3447E0A4-95D5-410A-8497-85F359D87013}" dt="2023-01-12T15:49:56.897" v="7019" actId="1076"/>
          <ac:picMkLst>
            <pc:docMk/>
            <pc:sldMk cId="1549734567" sldId="271"/>
            <ac:picMk id="8" creationId="{2485A38B-00C8-4BDC-248C-23756673B243}"/>
          </ac:picMkLst>
        </pc:picChg>
      </pc:sldChg>
      <pc:sldChg chg="addSp delSp modSp add del mod">
        <pc:chgData name="大葵 藤原" userId="2158622d0ea327f5" providerId="LiveId" clId="{3447E0A4-95D5-410A-8497-85F359D87013}" dt="2023-01-14T15:44:58.138" v="13018" actId="47"/>
        <pc:sldMkLst>
          <pc:docMk/>
          <pc:sldMk cId="682220116" sldId="272"/>
        </pc:sldMkLst>
        <pc:spChg chg="del">
          <ac:chgData name="大葵 藤原" userId="2158622d0ea327f5" providerId="LiveId" clId="{3447E0A4-95D5-410A-8497-85F359D87013}" dt="2023-01-12T16:09:11.495" v="7460" actId="478"/>
          <ac:spMkLst>
            <pc:docMk/>
            <pc:sldMk cId="682220116" sldId="272"/>
            <ac:spMk id="2" creationId="{A9198F9E-51B8-01FD-6850-AFFA0B651F88}"/>
          </ac:spMkLst>
        </pc:spChg>
        <pc:spChg chg="add del mod">
          <ac:chgData name="大葵 藤原" userId="2158622d0ea327f5" providerId="LiveId" clId="{3447E0A4-95D5-410A-8497-85F359D87013}" dt="2023-01-12T16:14:35.441" v="7507" actId="478"/>
          <ac:spMkLst>
            <pc:docMk/>
            <pc:sldMk cId="682220116" sldId="272"/>
            <ac:spMk id="4" creationId="{C7AA21F2-A965-C9FB-1A96-1EB205664BC6}"/>
          </ac:spMkLst>
        </pc:spChg>
        <pc:spChg chg="add mod">
          <ac:chgData name="大葵 藤原" userId="2158622d0ea327f5" providerId="LiveId" clId="{3447E0A4-95D5-410A-8497-85F359D87013}" dt="2023-01-12T16:14:59.460" v="7511" actId="1076"/>
          <ac:spMkLst>
            <pc:docMk/>
            <pc:sldMk cId="682220116" sldId="272"/>
            <ac:spMk id="5" creationId="{05287422-610D-0CCA-2E8C-C0B11803C8E6}"/>
          </ac:spMkLst>
        </pc:spChg>
        <pc:spChg chg="add del mod">
          <ac:chgData name="大葵 藤原" userId="2158622d0ea327f5" providerId="LiveId" clId="{3447E0A4-95D5-410A-8497-85F359D87013}" dt="2023-01-12T16:11:50.176" v="7472"/>
          <ac:spMkLst>
            <pc:docMk/>
            <pc:sldMk cId="682220116" sldId="272"/>
            <ac:spMk id="6" creationId="{FA25D41D-84A7-79AC-406F-096C2B0B3A46}"/>
          </ac:spMkLst>
        </pc:spChg>
        <pc:spChg chg="mod">
          <ac:chgData name="大葵 藤原" userId="2158622d0ea327f5" providerId="LiveId" clId="{3447E0A4-95D5-410A-8497-85F359D87013}" dt="2023-01-12T16:15:53.749" v="7586" actId="255"/>
          <ac:spMkLst>
            <pc:docMk/>
            <pc:sldMk cId="682220116" sldId="272"/>
            <ac:spMk id="7" creationId="{057FF398-FE89-C4CC-CC1B-F3821D765D03}"/>
          </ac:spMkLst>
        </pc:spChg>
        <pc:spChg chg="add del mod">
          <ac:chgData name="大葵 藤原" userId="2158622d0ea327f5" providerId="LiveId" clId="{3447E0A4-95D5-410A-8497-85F359D87013}" dt="2023-01-12T16:11:49.663" v="7471"/>
          <ac:spMkLst>
            <pc:docMk/>
            <pc:sldMk cId="682220116" sldId="272"/>
            <ac:spMk id="8" creationId="{4E7CC881-DE90-FD14-4DFD-B32D95FD8878}"/>
          </ac:spMkLst>
        </pc:spChg>
        <pc:picChg chg="del">
          <ac:chgData name="大葵 藤原" userId="2158622d0ea327f5" providerId="LiveId" clId="{3447E0A4-95D5-410A-8497-85F359D87013}" dt="2023-01-12T16:07:07.748" v="7405" actId="478"/>
          <ac:picMkLst>
            <pc:docMk/>
            <pc:sldMk cId="682220116" sldId="272"/>
            <ac:picMk id="1026" creationId="{E3DEDEBB-DB66-133C-44C7-D125FF97D9E8}"/>
          </ac:picMkLst>
        </pc:picChg>
        <pc:picChg chg="del">
          <ac:chgData name="大葵 藤原" userId="2158622d0ea327f5" providerId="LiveId" clId="{3447E0A4-95D5-410A-8497-85F359D87013}" dt="2023-01-12T16:07:16.825" v="7409" actId="478"/>
          <ac:picMkLst>
            <pc:docMk/>
            <pc:sldMk cId="682220116" sldId="272"/>
            <ac:picMk id="1028" creationId="{3F214E49-AE34-F4F8-8690-9A38ED0D64AC}"/>
          </ac:picMkLst>
        </pc:picChg>
        <pc:picChg chg="add del mod">
          <ac:chgData name="大葵 藤原" userId="2158622d0ea327f5" providerId="LiveId" clId="{3447E0A4-95D5-410A-8497-85F359D87013}" dt="2023-01-12T16:11:16.355" v="7462" actId="478"/>
          <ac:picMkLst>
            <pc:docMk/>
            <pc:sldMk cId="682220116" sldId="272"/>
            <ac:picMk id="2050" creationId="{FBF24601-3211-4EF6-0475-D558302E1BCD}"/>
          </ac:picMkLst>
        </pc:picChg>
        <pc:picChg chg="add del mod">
          <ac:chgData name="大葵 藤原" userId="2158622d0ea327f5" providerId="LiveId" clId="{3447E0A4-95D5-410A-8497-85F359D87013}" dt="2023-01-14T15:34:26.015" v="12852" actId="478"/>
          <ac:picMkLst>
            <pc:docMk/>
            <pc:sldMk cId="682220116" sldId="272"/>
            <ac:picMk id="2052" creationId="{98112C7F-00A9-7F31-256B-DE4EEB2360F5}"/>
          </ac:picMkLst>
        </pc:picChg>
        <pc:picChg chg="add del mod">
          <ac:chgData name="大葵 藤原" userId="2158622d0ea327f5" providerId="LiveId" clId="{3447E0A4-95D5-410A-8497-85F359D87013}" dt="2023-01-14T15:34:25.021" v="12851" actId="478"/>
          <ac:picMkLst>
            <pc:docMk/>
            <pc:sldMk cId="682220116" sldId="272"/>
            <ac:picMk id="2054" creationId="{DA919A96-3C72-4A67-4D49-78A25446F805}"/>
          </ac:picMkLst>
        </pc:picChg>
      </pc:sldChg>
      <pc:sldChg chg="add del">
        <pc:chgData name="大葵 藤原" userId="2158622d0ea327f5" providerId="LiveId" clId="{3447E0A4-95D5-410A-8497-85F359D87013}" dt="2023-01-12T16:02:18.097" v="7257" actId="2890"/>
        <pc:sldMkLst>
          <pc:docMk/>
          <pc:sldMk cId="1329605128" sldId="272"/>
        </pc:sldMkLst>
      </pc:sldChg>
      <pc:sldChg chg="add del">
        <pc:chgData name="大葵 藤原" userId="2158622d0ea327f5" providerId="LiveId" clId="{3447E0A4-95D5-410A-8497-85F359D87013}" dt="2023-01-12T16:02:17.655" v="7256" actId="2890"/>
        <pc:sldMkLst>
          <pc:docMk/>
          <pc:sldMk cId="1456486795" sldId="273"/>
        </pc:sldMkLst>
      </pc:sldChg>
      <pc:sldChg chg="addSp delSp modSp add del mod">
        <pc:chgData name="大葵 藤原" userId="2158622d0ea327f5" providerId="LiveId" clId="{3447E0A4-95D5-410A-8497-85F359D87013}" dt="2023-01-14T15:45:27.234" v="13021" actId="47"/>
        <pc:sldMkLst>
          <pc:docMk/>
          <pc:sldMk cId="4265586466" sldId="273"/>
        </pc:sldMkLst>
        <pc:spChg chg="mod">
          <ac:chgData name="大葵 藤原" userId="2158622d0ea327f5" providerId="LiveId" clId="{3447E0A4-95D5-410A-8497-85F359D87013}" dt="2023-01-12T16:28:06.796" v="7820" actId="1076"/>
          <ac:spMkLst>
            <pc:docMk/>
            <pc:sldMk cId="4265586466" sldId="273"/>
            <ac:spMk id="5" creationId="{05287422-610D-0CCA-2E8C-C0B11803C8E6}"/>
          </ac:spMkLst>
        </pc:spChg>
        <pc:spChg chg="mod">
          <ac:chgData name="大葵 藤原" userId="2158622d0ea327f5" providerId="LiveId" clId="{3447E0A4-95D5-410A-8497-85F359D87013}" dt="2023-01-12T16:22:51.756" v="7802"/>
          <ac:spMkLst>
            <pc:docMk/>
            <pc:sldMk cId="4265586466" sldId="273"/>
            <ac:spMk id="7" creationId="{057FF398-FE89-C4CC-CC1B-F3821D765D03}"/>
          </ac:spMkLst>
        </pc:spChg>
        <pc:picChg chg="del">
          <ac:chgData name="大葵 藤原" userId="2158622d0ea327f5" providerId="LiveId" clId="{3447E0A4-95D5-410A-8497-85F359D87013}" dt="2023-01-12T16:29:20.528" v="7821" actId="478"/>
          <ac:picMkLst>
            <pc:docMk/>
            <pc:sldMk cId="4265586466" sldId="273"/>
            <ac:picMk id="2052" creationId="{98112C7F-00A9-7F31-256B-DE4EEB2360F5}"/>
          </ac:picMkLst>
        </pc:picChg>
        <pc:picChg chg="del">
          <ac:chgData name="大葵 藤原" userId="2158622d0ea327f5" providerId="LiveId" clId="{3447E0A4-95D5-410A-8497-85F359D87013}" dt="2023-01-12T16:24:24.532" v="7803" actId="478"/>
          <ac:picMkLst>
            <pc:docMk/>
            <pc:sldMk cId="4265586466" sldId="273"/>
            <ac:picMk id="2054" creationId="{DA919A96-3C72-4A67-4D49-78A25446F805}"/>
          </ac:picMkLst>
        </pc:picChg>
        <pc:picChg chg="add del mod">
          <ac:chgData name="大葵 藤原" userId="2158622d0ea327f5" providerId="LiveId" clId="{3447E0A4-95D5-410A-8497-85F359D87013}" dt="2023-01-12T16:24:32.459" v="7807" actId="478"/>
          <ac:picMkLst>
            <pc:docMk/>
            <pc:sldMk cId="4265586466" sldId="273"/>
            <ac:picMk id="3074" creationId="{9171BA74-484E-4953-34B6-EDD917B565AF}"/>
          </ac:picMkLst>
        </pc:picChg>
        <pc:picChg chg="add mod">
          <ac:chgData name="大葵 藤原" userId="2158622d0ea327f5" providerId="LiveId" clId="{3447E0A4-95D5-410A-8497-85F359D87013}" dt="2023-01-12T16:24:48.937" v="7810" actId="1076"/>
          <ac:picMkLst>
            <pc:docMk/>
            <pc:sldMk cId="4265586466" sldId="273"/>
            <ac:picMk id="3076" creationId="{5DDA1E66-1C70-9AEC-C4F7-546F23B5F79A}"/>
          </ac:picMkLst>
        </pc:picChg>
        <pc:picChg chg="add del mod">
          <ac:chgData name="大葵 藤原" userId="2158622d0ea327f5" providerId="LiveId" clId="{3447E0A4-95D5-410A-8497-85F359D87013}" dt="2023-01-12T16:29:37.120" v="7826" actId="478"/>
          <ac:picMkLst>
            <pc:docMk/>
            <pc:sldMk cId="4265586466" sldId="273"/>
            <ac:picMk id="3078" creationId="{80103CC4-92B9-CB45-4F1B-1AE14C40E11C}"/>
          </ac:picMkLst>
        </pc:picChg>
        <pc:picChg chg="add mod">
          <ac:chgData name="大葵 藤原" userId="2158622d0ea327f5" providerId="LiveId" clId="{3447E0A4-95D5-410A-8497-85F359D87013}" dt="2023-01-12T16:29:57.228" v="7829" actId="1076"/>
          <ac:picMkLst>
            <pc:docMk/>
            <pc:sldMk cId="4265586466" sldId="273"/>
            <ac:picMk id="3080" creationId="{685DE168-1D7F-C808-66D5-45480D5C9282}"/>
          </ac:picMkLst>
        </pc:picChg>
      </pc:sldChg>
      <pc:sldChg chg="addSp delSp modSp add del mod">
        <pc:chgData name="大葵 藤原" userId="2158622d0ea327f5" providerId="LiveId" clId="{3447E0A4-95D5-410A-8497-85F359D87013}" dt="2023-01-14T15:45:01.943" v="13019" actId="47"/>
        <pc:sldMkLst>
          <pc:docMk/>
          <pc:sldMk cId="3419090935" sldId="274"/>
        </pc:sldMkLst>
        <pc:spChg chg="mod">
          <ac:chgData name="大葵 藤原" userId="2158622d0ea327f5" providerId="LiveId" clId="{3447E0A4-95D5-410A-8497-85F359D87013}" dt="2023-01-12T16:44:27.140" v="8092" actId="1037"/>
          <ac:spMkLst>
            <pc:docMk/>
            <pc:sldMk cId="3419090935" sldId="274"/>
            <ac:spMk id="5" creationId="{05287422-610D-0CCA-2E8C-C0B11803C8E6}"/>
          </ac:spMkLst>
        </pc:spChg>
        <pc:spChg chg="mod">
          <ac:chgData name="大葵 藤原" userId="2158622d0ea327f5" providerId="LiveId" clId="{3447E0A4-95D5-410A-8497-85F359D87013}" dt="2023-01-12T16:37:58.622" v="8047"/>
          <ac:spMkLst>
            <pc:docMk/>
            <pc:sldMk cId="3419090935" sldId="274"/>
            <ac:spMk id="7" creationId="{057FF398-FE89-C4CC-CC1B-F3821D765D03}"/>
          </ac:spMkLst>
        </pc:spChg>
        <pc:picChg chg="del">
          <ac:chgData name="大葵 藤原" userId="2158622d0ea327f5" providerId="LiveId" clId="{3447E0A4-95D5-410A-8497-85F359D87013}" dt="2023-01-12T16:32:55.048" v="7934" actId="478"/>
          <ac:picMkLst>
            <pc:docMk/>
            <pc:sldMk cId="3419090935" sldId="274"/>
            <ac:picMk id="3076" creationId="{5DDA1E66-1C70-9AEC-C4F7-546F23B5F79A}"/>
          </ac:picMkLst>
        </pc:picChg>
        <pc:picChg chg="del">
          <ac:chgData name="大葵 藤原" userId="2158622d0ea327f5" providerId="LiveId" clId="{3447E0A4-95D5-410A-8497-85F359D87013}" dt="2023-01-12T16:33:11.867" v="7937" actId="478"/>
          <ac:picMkLst>
            <pc:docMk/>
            <pc:sldMk cId="3419090935" sldId="274"/>
            <ac:picMk id="3080" creationId="{685DE168-1D7F-C808-66D5-45480D5C9282}"/>
          </ac:picMkLst>
        </pc:picChg>
        <pc:picChg chg="add del mod">
          <ac:chgData name="大葵 藤原" userId="2158622d0ea327f5" providerId="LiveId" clId="{3447E0A4-95D5-410A-8497-85F359D87013}" dt="2023-01-12T16:45:44.417" v="8109" actId="478"/>
          <ac:picMkLst>
            <pc:docMk/>
            <pc:sldMk cId="3419090935" sldId="274"/>
            <ac:picMk id="4098" creationId="{9DD27AA8-0BF8-F85E-AF46-03161555B394}"/>
          </ac:picMkLst>
        </pc:picChg>
        <pc:picChg chg="add del mod">
          <ac:chgData name="大葵 藤原" userId="2158622d0ea327f5" providerId="LiveId" clId="{3447E0A4-95D5-410A-8497-85F359D87013}" dt="2023-01-12T16:45:43.571" v="8108" actId="478"/>
          <ac:picMkLst>
            <pc:docMk/>
            <pc:sldMk cId="3419090935" sldId="274"/>
            <ac:picMk id="4100" creationId="{2FC8A99A-3776-7D98-DCFA-B913C820AA87}"/>
          </ac:picMkLst>
        </pc:picChg>
        <pc:picChg chg="add mod">
          <ac:chgData name="大葵 藤原" userId="2158622d0ea327f5" providerId="LiveId" clId="{3447E0A4-95D5-410A-8497-85F359D87013}" dt="2023-01-12T16:45:58.144" v="8113" actId="14100"/>
          <ac:picMkLst>
            <pc:docMk/>
            <pc:sldMk cId="3419090935" sldId="274"/>
            <ac:picMk id="4102" creationId="{B1BC858E-FC37-DDDB-D637-7978F3B10A4C}"/>
          </ac:picMkLst>
        </pc:picChg>
      </pc:sldChg>
      <pc:sldChg chg="addSp delSp modSp add del mod">
        <pc:chgData name="大葵 藤原" userId="2158622d0ea327f5" providerId="LiveId" clId="{3447E0A4-95D5-410A-8497-85F359D87013}" dt="2023-01-14T15:45:03.328" v="13020" actId="47"/>
        <pc:sldMkLst>
          <pc:docMk/>
          <pc:sldMk cId="2673840080" sldId="275"/>
        </pc:sldMkLst>
        <pc:spChg chg="mod">
          <ac:chgData name="大葵 藤原" userId="2158622d0ea327f5" providerId="LiveId" clId="{3447E0A4-95D5-410A-8497-85F359D87013}" dt="2023-01-12T17:06:35.553" v="8345" actId="1076"/>
          <ac:spMkLst>
            <pc:docMk/>
            <pc:sldMk cId="2673840080" sldId="275"/>
            <ac:spMk id="5" creationId="{05287422-610D-0CCA-2E8C-C0B11803C8E6}"/>
          </ac:spMkLst>
        </pc:spChg>
        <pc:spChg chg="mod">
          <ac:chgData name="大葵 藤原" userId="2158622d0ea327f5" providerId="LiveId" clId="{3447E0A4-95D5-410A-8497-85F359D87013}" dt="2023-01-12T17:00:07.482" v="8304" actId="20577"/>
          <ac:spMkLst>
            <pc:docMk/>
            <pc:sldMk cId="2673840080" sldId="275"/>
            <ac:spMk id="7" creationId="{057FF398-FE89-C4CC-CC1B-F3821D765D03}"/>
          </ac:spMkLst>
        </pc:spChg>
        <pc:picChg chg="del">
          <ac:chgData name="大葵 藤原" userId="2158622d0ea327f5" providerId="LiveId" clId="{3447E0A4-95D5-410A-8497-85F359D87013}" dt="2023-01-12T17:05:35.886" v="8325" actId="478"/>
          <ac:picMkLst>
            <pc:docMk/>
            <pc:sldMk cId="2673840080" sldId="275"/>
            <ac:picMk id="4100" creationId="{2FC8A99A-3776-7D98-DCFA-B913C820AA87}"/>
          </ac:picMkLst>
        </pc:picChg>
        <pc:picChg chg="del">
          <ac:chgData name="大葵 藤原" userId="2158622d0ea327f5" providerId="LiveId" clId="{3447E0A4-95D5-410A-8497-85F359D87013}" dt="2023-01-12T17:00:09.349" v="8305" actId="478"/>
          <ac:picMkLst>
            <pc:docMk/>
            <pc:sldMk cId="2673840080" sldId="275"/>
            <ac:picMk id="4102" creationId="{B1BC858E-FC37-DDDB-D637-7978F3B10A4C}"/>
          </ac:picMkLst>
        </pc:picChg>
        <pc:picChg chg="add del mod">
          <ac:chgData name="大葵 藤原" userId="2158622d0ea327f5" providerId="LiveId" clId="{3447E0A4-95D5-410A-8497-85F359D87013}" dt="2023-01-12T17:03:37.548" v="8319"/>
          <ac:picMkLst>
            <pc:docMk/>
            <pc:sldMk cId="2673840080" sldId="275"/>
            <ac:picMk id="5122" creationId="{C581874D-3EFB-B421-16D9-FF2EA1F0C126}"/>
          </ac:picMkLst>
        </pc:picChg>
        <pc:picChg chg="add mod">
          <ac:chgData name="大葵 藤原" userId="2158622d0ea327f5" providerId="LiveId" clId="{3447E0A4-95D5-410A-8497-85F359D87013}" dt="2023-01-12T17:03:54.077" v="8324" actId="1076"/>
          <ac:picMkLst>
            <pc:docMk/>
            <pc:sldMk cId="2673840080" sldId="275"/>
            <ac:picMk id="5124" creationId="{AA0980D4-94EC-4895-0947-899867BAFCB1}"/>
          </ac:picMkLst>
        </pc:picChg>
        <pc:picChg chg="add mod">
          <ac:chgData name="大葵 藤原" userId="2158622d0ea327f5" providerId="LiveId" clId="{3447E0A4-95D5-410A-8497-85F359D87013}" dt="2023-01-12T17:06:19.673" v="8343" actId="1035"/>
          <ac:picMkLst>
            <pc:docMk/>
            <pc:sldMk cId="2673840080" sldId="275"/>
            <ac:picMk id="5126" creationId="{4122AD53-45FF-FC93-87CC-C8BA22F1B9EA}"/>
          </ac:picMkLst>
        </pc:picChg>
      </pc:sldChg>
      <pc:sldChg chg="addSp delSp modSp add mod modNotesTx">
        <pc:chgData name="大葵 藤原" userId="2158622d0ea327f5" providerId="LiveId" clId="{3447E0A4-95D5-410A-8497-85F359D87013}" dt="2023-01-26T15:36:58.082" v="32480" actId="1035"/>
        <pc:sldMkLst>
          <pc:docMk/>
          <pc:sldMk cId="3621633150" sldId="276"/>
        </pc:sldMkLst>
        <pc:spChg chg="add mod">
          <ac:chgData name="大葵 藤原" userId="2158622d0ea327f5" providerId="LiveId" clId="{3447E0A4-95D5-410A-8497-85F359D87013}" dt="2023-01-20T08:46:05.192" v="23468" actId="1038"/>
          <ac:spMkLst>
            <pc:docMk/>
            <pc:sldMk cId="3621633150" sldId="276"/>
            <ac:spMk id="2" creationId="{0CF3BB72-DE0E-EDEB-E50A-02C39E5C3101}"/>
          </ac:spMkLst>
        </pc:spChg>
        <pc:spChg chg="mod">
          <ac:chgData name="大葵 藤原" userId="2158622d0ea327f5" providerId="LiveId" clId="{3447E0A4-95D5-410A-8497-85F359D87013}" dt="2023-01-20T09:21:00.288" v="24275" actId="20577"/>
          <ac:spMkLst>
            <pc:docMk/>
            <pc:sldMk cId="3621633150" sldId="276"/>
            <ac:spMk id="4" creationId="{20BF3ED2-8F9D-0541-5A33-86AE6FCC01B5}"/>
          </ac:spMkLst>
        </pc:spChg>
        <pc:spChg chg="add mod">
          <ac:chgData name="大葵 藤原" userId="2158622d0ea327f5" providerId="LiveId" clId="{3447E0A4-95D5-410A-8497-85F359D87013}" dt="2023-01-26T15:36:58.082" v="32480" actId="1035"/>
          <ac:spMkLst>
            <pc:docMk/>
            <pc:sldMk cId="3621633150" sldId="276"/>
            <ac:spMk id="6" creationId="{436FBE12-9B6D-E5B6-799E-59264388BC1D}"/>
          </ac:spMkLst>
        </pc:spChg>
        <pc:spChg chg="add mod">
          <ac:chgData name="大葵 藤原" userId="2158622d0ea327f5" providerId="LiveId" clId="{3447E0A4-95D5-410A-8497-85F359D87013}" dt="2023-01-23T12:37:25.157" v="25507"/>
          <ac:spMkLst>
            <pc:docMk/>
            <pc:sldMk cId="3621633150" sldId="276"/>
            <ac:spMk id="7" creationId="{D410BB6A-A3D5-82DE-DD20-CED0FC127E48}"/>
          </ac:spMkLst>
        </pc:spChg>
        <pc:spChg chg="add del">
          <ac:chgData name="大葵 藤原" userId="2158622d0ea327f5" providerId="LiveId" clId="{3447E0A4-95D5-410A-8497-85F359D87013}" dt="2023-01-22T15:35:24.887" v="24913" actId="11529"/>
          <ac:spMkLst>
            <pc:docMk/>
            <pc:sldMk cId="3621633150" sldId="276"/>
            <ac:spMk id="7" creationId="{D81D05EA-9D8C-9EFE-5B58-D7BC68669CC3}"/>
          </ac:spMkLst>
        </pc:spChg>
        <pc:spChg chg="add mod">
          <ac:chgData name="大葵 藤原" userId="2158622d0ea327f5" providerId="LiveId" clId="{3447E0A4-95D5-410A-8497-85F359D87013}" dt="2023-01-22T15:36:02.537" v="24916"/>
          <ac:spMkLst>
            <pc:docMk/>
            <pc:sldMk cId="3621633150" sldId="276"/>
            <ac:spMk id="10" creationId="{CFA5A31C-9DEE-CF72-7771-8E416023348F}"/>
          </ac:spMkLst>
        </pc:spChg>
        <pc:spChg chg="add mod">
          <ac:chgData name="大葵 藤原" userId="2158622d0ea327f5" providerId="LiveId" clId="{3447E0A4-95D5-410A-8497-85F359D87013}" dt="2023-01-22T15:36:10.297" v="24918" actId="1076"/>
          <ac:spMkLst>
            <pc:docMk/>
            <pc:sldMk cId="3621633150" sldId="276"/>
            <ac:spMk id="11" creationId="{92255248-58E7-AF2D-52CB-53E18C3BAFE2}"/>
          </ac:spMkLst>
        </pc:spChg>
        <pc:picChg chg="add mod">
          <ac:chgData name="大葵 藤原" userId="2158622d0ea327f5" providerId="LiveId" clId="{3447E0A4-95D5-410A-8497-85F359D87013}" dt="2023-01-26T15:36:55.033" v="32479" actId="1076"/>
          <ac:picMkLst>
            <pc:docMk/>
            <pc:sldMk cId="3621633150" sldId="276"/>
            <ac:picMk id="5" creationId="{460B2A06-A75A-BDE1-8E01-AD2FCCABE52A}"/>
          </ac:picMkLst>
        </pc:picChg>
        <pc:picChg chg="add del mod">
          <ac:chgData name="大葵 藤原" userId="2158622d0ea327f5" providerId="LiveId" clId="{3447E0A4-95D5-410A-8497-85F359D87013}" dt="2023-01-16T04:02:22.643" v="13707" actId="478"/>
          <ac:picMkLst>
            <pc:docMk/>
            <pc:sldMk cId="3621633150" sldId="276"/>
            <ac:picMk id="5" creationId="{D11D693F-3C14-A8DA-F484-85F42B670A34}"/>
          </ac:picMkLst>
        </pc:picChg>
        <pc:picChg chg="add del mod">
          <ac:chgData name="大葵 藤原" userId="2158622d0ea327f5" providerId="LiveId" clId="{3447E0A4-95D5-410A-8497-85F359D87013}" dt="2023-01-17T12:05:23.292" v="19216" actId="478"/>
          <ac:picMkLst>
            <pc:docMk/>
            <pc:sldMk cId="3621633150" sldId="276"/>
            <ac:picMk id="5" creationId="{F97E7DB0-F368-1B08-A0F1-70853F49E257}"/>
          </ac:picMkLst>
        </pc:picChg>
        <pc:picChg chg="add del mod">
          <ac:chgData name="大葵 藤原" userId="2158622d0ea327f5" providerId="LiveId" clId="{3447E0A4-95D5-410A-8497-85F359D87013}" dt="2023-01-17T08:13:39.323" v="17159" actId="478"/>
          <ac:picMkLst>
            <pc:docMk/>
            <pc:sldMk cId="3621633150" sldId="276"/>
            <ac:picMk id="6" creationId="{454A4F38-16D6-6673-F443-E2BEE4A13873}"/>
          </ac:picMkLst>
        </pc:picChg>
        <pc:picChg chg="del">
          <ac:chgData name="大葵 藤原" userId="2158622d0ea327f5" providerId="LiveId" clId="{3447E0A4-95D5-410A-8497-85F359D87013}" dt="2023-01-13T02:26:58.353" v="9629" actId="478"/>
          <ac:picMkLst>
            <pc:docMk/>
            <pc:sldMk cId="3621633150" sldId="276"/>
            <ac:picMk id="6" creationId="{B4797B30-45E2-BB27-1D9C-36F2708AAFE6}"/>
          </ac:picMkLst>
        </pc:picChg>
        <pc:picChg chg="add del mod">
          <ac:chgData name="大葵 藤原" userId="2158622d0ea327f5" providerId="LiveId" clId="{3447E0A4-95D5-410A-8497-85F359D87013}" dt="2023-01-19T15:31:02.087" v="22230" actId="478"/>
          <ac:picMkLst>
            <pc:docMk/>
            <pc:sldMk cId="3621633150" sldId="276"/>
            <ac:picMk id="8" creationId="{2142772B-C45D-7055-0965-73A3B1403477}"/>
          </ac:picMkLst>
        </pc:picChg>
        <pc:picChg chg="del">
          <ac:chgData name="大葵 藤原" userId="2158622d0ea327f5" providerId="LiveId" clId="{3447E0A4-95D5-410A-8497-85F359D87013}" dt="2023-01-13T02:26:57.253" v="9628" actId="478"/>
          <ac:picMkLst>
            <pc:docMk/>
            <pc:sldMk cId="3621633150" sldId="276"/>
            <ac:picMk id="8" creationId="{3E80A686-107C-7B13-CCBD-CF1915757CE3}"/>
          </ac:picMkLst>
        </pc:picChg>
        <pc:picChg chg="add mod">
          <ac:chgData name="大葵 藤原" userId="2158622d0ea327f5" providerId="LiveId" clId="{3447E0A4-95D5-410A-8497-85F359D87013}" dt="2023-01-20T09:20:47.135" v="24264" actId="1038"/>
          <ac:picMkLst>
            <pc:docMk/>
            <pc:sldMk cId="3621633150" sldId="276"/>
            <ac:picMk id="8" creationId="{F912809C-1AD1-33C4-1754-32EBD74EC85B}"/>
          </ac:picMkLst>
        </pc:picChg>
        <pc:picChg chg="add mod">
          <ac:chgData name="大葵 藤原" userId="2158622d0ea327f5" providerId="LiveId" clId="{3447E0A4-95D5-410A-8497-85F359D87013}" dt="2023-01-20T08:45:57" v="23388" actId="1035"/>
          <ac:picMkLst>
            <pc:docMk/>
            <pc:sldMk cId="3621633150" sldId="276"/>
            <ac:picMk id="9" creationId="{6315672D-BF84-E726-39BE-3BB7BF498E4C}"/>
          </ac:picMkLst>
        </pc:picChg>
        <pc:picChg chg="add del mod">
          <ac:chgData name="大葵 藤原" userId="2158622d0ea327f5" providerId="LiveId" clId="{3447E0A4-95D5-410A-8497-85F359D87013}" dt="2023-01-20T09:13:48.482" v="24013" actId="478"/>
          <ac:picMkLst>
            <pc:docMk/>
            <pc:sldMk cId="3621633150" sldId="276"/>
            <ac:picMk id="11" creationId="{1A7F1142-D8D0-3966-60CA-AD0C386D4986}"/>
          </ac:picMkLst>
        </pc:picChg>
        <pc:picChg chg="add del mod">
          <ac:chgData name="大葵 藤原" userId="2158622d0ea327f5" providerId="LiveId" clId="{3447E0A4-95D5-410A-8497-85F359D87013}" dt="2023-01-20T09:13:14.215" v="24009" actId="478"/>
          <ac:picMkLst>
            <pc:docMk/>
            <pc:sldMk cId="3621633150" sldId="276"/>
            <ac:picMk id="12" creationId="{7419CB83-9B80-555C-00C5-CB4984095F04}"/>
          </ac:picMkLst>
        </pc:picChg>
        <pc:picChg chg="add mod">
          <ac:chgData name="大葵 藤原" userId="2158622d0ea327f5" providerId="LiveId" clId="{3447E0A4-95D5-410A-8497-85F359D87013}" dt="2023-01-20T09:20:45.037" v="24258" actId="1038"/>
          <ac:picMkLst>
            <pc:docMk/>
            <pc:sldMk cId="3621633150" sldId="276"/>
            <ac:picMk id="13" creationId="{D2CDFC00-BAA9-E629-D83B-1958A944BBE7}"/>
          </ac:picMkLst>
        </pc:picChg>
        <pc:picChg chg="add del mod">
          <ac:chgData name="大葵 藤原" userId="2158622d0ea327f5" providerId="LiveId" clId="{3447E0A4-95D5-410A-8497-85F359D87013}" dt="2023-01-20T09:15:10.836" v="24084" actId="478"/>
          <ac:picMkLst>
            <pc:docMk/>
            <pc:sldMk cId="3621633150" sldId="276"/>
            <ac:picMk id="15" creationId="{0E7E8150-E294-7EE4-E6D2-4BF8A5A2C031}"/>
          </ac:picMkLst>
        </pc:picChg>
        <pc:picChg chg="add mod">
          <ac:chgData name="大葵 藤原" userId="2158622d0ea327f5" providerId="LiveId" clId="{3447E0A4-95D5-410A-8497-85F359D87013}" dt="2023-01-20T09:20:42.538" v="24252" actId="1038"/>
          <ac:picMkLst>
            <pc:docMk/>
            <pc:sldMk cId="3621633150" sldId="276"/>
            <ac:picMk id="16" creationId="{4396D04B-53C8-6FF4-6B0B-588F29BD7292}"/>
          </ac:picMkLst>
        </pc:picChg>
        <pc:picChg chg="add del mod">
          <ac:chgData name="大葵 藤原" userId="2158622d0ea327f5" providerId="LiveId" clId="{3447E0A4-95D5-410A-8497-85F359D87013}" dt="2023-01-20T09:12:14.078" v="23986" actId="478"/>
          <ac:picMkLst>
            <pc:docMk/>
            <pc:sldMk cId="3621633150" sldId="276"/>
            <ac:picMk id="17" creationId="{207299BB-97A8-6811-C2BE-B6FCD327D3C6}"/>
          </ac:picMkLst>
        </pc:picChg>
        <pc:picChg chg="add del mod">
          <ac:chgData name="大葵 藤原" userId="2158622d0ea327f5" providerId="LiveId" clId="{3447E0A4-95D5-410A-8497-85F359D87013}" dt="2023-01-20T09:14:41.939" v="24045" actId="478"/>
          <ac:picMkLst>
            <pc:docMk/>
            <pc:sldMk cId="3621633150" sldId="276"/>
            <ac:picMk id="19" creationId="{8973E541-A128-2476-4EF7-891EF8A2536E}"/>
          </ac:picMkLst>
        </pc:picChg>
        <pc:picChg chg="add mod">
          <ac:chgData name="大葵 藤原" userId="2158622d0ea327f5" providerId="LiveId" clId="{3447E0A4-95D5-410A-8497-85F359D87013}" dt="2023-01-20T09:21:04.085" v="24278" actId="1037"/>
          <ac:picMkLst>
            <pc:docMk/>
            <pc:sldMk cId="3621633150" sldId="276"/>
            <ac:picMk id="21" creationId="{72322E1D-4E35-3FD0-4E25-AD982575E7B7}"/>
          </ac:picMkLst>
        </pc:picChg>
      </pc:sldChg>
      <pc:sldChg chg="addSp delSp modSp add mod ord">
        <pc:chgData name="大葵 藤原" userId="2158622d0ea327f5" providerId="LiveId" clId="{3447E0A4-95D5-410A-8497-85F359D87013}" dt="2023-01-26T15:35:49.289" v="32416" actId="20577"/>
        <pc:sldMkLst>
          <pc:docMk/>
          <pc:sldMk cId="3389840906" sldId="277"/>
        </pc:sldMkLst>
        <pc:spChg chg="add mod">
          <ac:chgData name="大葵 藤原" userId="2158622d0ea327f5" providerId="LiveId" clId="{3447E0A4-95D5-410A-8497-85F359D87013}" dt="2023-01-20T08:45:16.833" v="23208" actId="1076"/>
          <ac:spMkLst>
            <pc:docMk/>
            <pc:sldMk cId="3389840906" sldId="277"/>
            <ac:spMk id="2" creationId="{DE9B1E03-75F7-AAEA-9CA2-84C599EB15C1}"/>
          </ac:spMkLst>
        </pc:spChg>
        <pc:spChg chg="mod">
          <ac:chgData name="大葵 藤原" userId="2158622d0ea327f5" providerId="LiveId" clId="{3447E0A4-95D5-410A-8497-85F359D87013}" dt="2023-01-26T15:35:49.289" v="32416" actId="20577"/>
          <ac:spMkLst>
            <pc:docMk/>
            <pc:sldMk cId="3389840906" sldId="277"/>
            <ac:spMk id="4" creationId="{20BF3ED2-8F9D-0541-5A33-86AE6FCC01B5}"/>
          </ac:spMkLst>
        </pc:spChg>
        <pc:spChg chg="add mod">
          <ac:chgData name="大葵 藤原" userId="2158622d0ea327f5" providerId="LiveId" clId="{3447E0A4-95D5-410A-8497-85F359D87013}" dt="2023-01-26T15:35:37.828" v="32404" actId="1036"/>
          <ac:spMkLst>
            <pc:docMk/>
            <pc:sldMk cId="3389840906" sldId="277"/>
            <ac:spMk id="6" creationId="{F2278AB1-8C68-F540-33FD-223F87CF76C9}"/>
          </ac:spMkLst>
        </pc:spChg>
        <pc:spChg chg="add mod">
          <ac:chgData name="大葵 藤原" userId="2158622d0ea327f5" providerId="LiveId" clId="{3447E0A4-95D5-410A-8497-85F359D87013}" dt="2023-01-23T12:37:21.378" v="25506"/>
          <ac:spMkLst>
            <pc:docMk/>
            <pc:sldMk cId="3389840906" sldId="277"/>
            <ac:spMk id="7" creationId="{C11526F1-F8FF-C8AD-449A-D2A5B8CB2265}"/>
          </ac:spMkLst>
        </pc:spChg>
        <pc:spChg chg="add mod">
          <ac:chgData name="大葵 藤原" userId="2158622d0ea327f5" providerId="LiveId" clId="{3447E0A4-95D5-410A-8497-85F359D87013}" dt="2023-01-22T15:36:41.090" v="24919" actId="1582"/>
          <ac:spMkLst>
            <pc:docMk/>
            <pc:sldMk cId="3389840906" sldId="277"/>
            <ac:spMk id="31" creationId="{B6F0AF05-3ECE-5BA9-27BE-A36B313ABAA5}"/>
          </ac:spMkLst>
        </pc:spChg>
        <pc:picChg chg="add del mod">
          <ac:chgData name="大葵 藤原" userId="2158622d0ea327f5" providerId="LiveId" clId="{3447E0A4-95D5-410A-8497-85F359D87013}" dt="2023-01-17T12:07:40.016" v="19240" actId="478"/>
          <ac:picMkLst>
            <pc:docMk/>
            <pc:sldMk cId="3389840906" sldId="277"/>
            <ac:picMk id="5" creationId="{95988A9F-293A-850A-8BC5-C68BF63FDD08}"/>
          </ac:picMkLst>
        </pc:picChg>
        <pc:picChg chg="add del mod">
          <ac:chgData name="大葵 藤原" userId="2158622d0ea327f5" providerId="LiveId" clId="{3447E0A4-95D5-410A-8497-85F359D87013}" dt="2023-01-16T04:03:05.600" v="13726" actId="478"/>
          <ac:picMkLst>
            <pc:docMk/>
            <pc:sldMk cId="3389840906" sldId="277"/>
            <ac:picMk id="5" creationId="{DCA817D1-4116-6112-BA5A-764DDE077077}"/>
          </ac:picMkLst>
        </pc:picChg>
        <pc:picChg chg="add mod">
          <ac:chgData name="大葵 藤原" userId="2158622d0ea327f5" providerId="LiveId" clId="{3447E0A4-95D5-410A-8497-85F359D87013}" dt="2023-01-20T08:38:10.745" v="22937" actId="1036"/>
          <ac:picMkLst>
            <pc:docMk/>
            <pc:sldMk cId="3389840906" sldId="277"/>
            <ac:picMk id="5" creationId="{E15E370E-7C49-3891-90A7-FEC5A3F1C1EB}"/>
          </ac:picMkLst>
        </pc:picChg>
        <pc:picChg chg="add del mod">
          <ac:chgData name="大葵 藤原" userId="2158622d0ea327f5" providerId="LiveId" clId="{3447E0A4-95D5-410A-8497-85F359D87013}" dt="2023-01-17T08:16:07.237" v="17254" actId="478"/>
          <ac:picMkLst>
            <pc:docMk/>
            <pc:sldMk cId="3389840906" sldId="277"/>
            <ac:picMk id="6" creationId="{300629E8-DF46-1942-FD4E-BCF2AC181F45}"/>
          </ac:picMkLst>
        </pc:picChg>
        <pc:picChg chg="del">
          <ac:chgData name="大葵 藤原" userId="2158622d0ea327f5" providerId="LiveId" clId="{3447E0A4-95D5-410A-8497-85F359D87013}" dt="2023-01-13T02:31:20.094" v="9659" actId="478"/>
          <ac:picMkLst>
            <pc:docMk/>
            <pc:sldMk cId="3389840906" sldId="277"/>
            <ac:picMk id="6" creationId="{B4797B30-45E2-BB27-1D9C-36F2708AAFE6}"/>
          </ac:picMkLst>
        </pc:picChg>
        <pc:picChg chg="del">
          <ac:chgData name="大葵 藤原" userId="2158622d0ea327f5" providerId="LiveId" clId="{3447E0A4-95D5-410A-8497-85F359D87013}" dt="2023-01-13T02:31:19.057" v="9658" actId="478"/>
          <ac:picMkLst>
            <pc:docMk/>
            <pc:sldMk cId="3389840906" sldId="277"/>
            <ac:picMk id="8" creationId="{3E80A686-107C-7B13-CCBD-CF1915757CE3}"/>
          </ac:picMkLst>
        </pc:picChg>
        <pc:picChg chg="add del mod">
          <ac:chgData name="大葵 藤原" userId="2158622d0ea327f5" providerId="LiveId" clId="{3447E0A4-95D5-410A-8497-85F359D87013}" dt="2023-01-19T15:33:20.711" v="22235" actId="478"/>
          <ac:picMkLst>
            <pc:docMk/>
            <pc:sldMk cId="3389840906" sldId="277"/>
            <ac:picMk id="8" creationId="{6ED6E199-4CA5-D497-2881-18127AA16374}"/>
          </ac:picMkLst>
        </pc:picChg>
        <pc:picChg chg="add mod">
          <ac:chgData name="大葵 藤原" userId="2158622d0ea327f5" providerId="LiveId" clId="{3447E0A4-95D5-410A-8497-85F359D87013}" dt="2023-01-20T08:42:04.217" v="23143" actId="1037"/>
          <ac:picMkLst>
            <pc:docMk/>
            <pc:sldMk cId="3389840906" sldId="277"/>
            <ac:picMk id="9" creationId="{8B5DE32E-A3F5-02B9-C190-8353C5269C79}"/>
          </ac:picMkLst>
        </pc:picChg>
        <pc:picChg chg="add del mod">
          <ac:chgData name="大葵 藤原" userId="2158622d0ea327f5" providerId="LiveId" clId="{3447E0A4-95D5-410A-8497-85F359D87013}" dt="2023-01-13T05:15:28.812" v="11495"/>
          <ac:picMkLst>
            <pc:docMk/>
            <pc:sldMk cId="3389840906" sldId="277"/>
            <ac:picMk id="11" creationId="{C87130D3-23F7-CDAC-1647-3D911D23842C}"/>
          </ac:picMkLst>
        </pc:picChg>
        <pc:picChg chg="add mod">
          <ac:chgData name="大葵 藤原" userId="2158622d0ea327f5" providerId="LiveId" clId="{3447E0A4-95D5-410A-8497-85F359D87013}" dt="2023-01-20T08:38:20.456" v="22964" actId="1035"/>
          <ac:picMkLst>
            <pc:docMk/>
            <pc:sldMk cId="3389840906" sldId="277"/>
            <ac:picMk id="13" creationId="{72DC54C7-EC80-FB64-9CA5-64C3B6D9BDCF}"/>
          </ac:picMkLst>
        </pc:picChg>
        <pc:picChg chg="add mod">
          <ac:chgData name="大葵 藤原" userId="2158622d0ea327f5" providerId="LiveId" clId="{3447E0A4-95D5-410A-8497-85F359D87013}" dt="2023-01-20T08:42:08.760" v="23148" actId="1037"/>
          <ac:picMkLst>
            <pc:docMk/>
            <pc:sldMk cId="3389840906" sldId="277"/>
            <ac:picMk id="15" creationId="{781C8970-0F06-7591-99C2-FFEDA6749C9C}"/>
          </ac:picMkLst>
        </pc:picChg>
        <pc:cxnChg chg="add mod">
          <ac:chgData name="大葵 藤原" userId="2158622d0ea327f5" providerId="LiveId" clId="{3447E0A4-95D5-410A-8497-85F359D87013}" dt="2023-01-20T08:44:41.624" v="23195" actId="14100"/>
          <ac:cxnSpMkLst>
            <pc:docMk/>
            <pc:sldMk cId="3389840906" sldId="277"/>
            <ac:cxnSpMk id="8" creationId="{E93D7962-60EA-70BE-7A75-7FFB9FE6D5DA}"/>
          </ac:cxnSpMkLst>
        </pc:cxnChg>
        <pc:cxnChg chg="add mod">
          <ac:chgData name="大葵 藤原" userId="2158622d0ea327f5" providerId="LiveId" clId="{3447E0A4-95D5-410A-8497-85F359D87013}" dt="2023-01-20T08:43:31.154" v="23178" actId="1035"/>
          <ac:cxnSpMkLst>
            <pc:docMk/>
            <pc:sldMk cId="3389840906" sldId="277"/>
            <ac:cxnSpMk id="10" creationId="{BB464EA6-F1E5-8BBE-942E-8BD03A36BD7D}"/>
          </ac:cxnSpMkLst>
        </pc:cxnChg>
        <pc:cxnChg chg="add mod">
          <ac:chgData name="大葵 藤原" userId="2158622d0ea327f5" providerId="LiveId" clId="{3447E0A4-95D5-410A-8497-85F359D87013}" dt="2023-01-20T08:44:14.286" v="23187" actId="14100"/>
          <ac:cxnSpMkLst>
            <pc:docMk/>
            <pc:sldMk cId="3389840906" sldId="277"/>
            <ac:cxnSpMk id="12" creationId="{10350D50-F16B-9188-1CBB-37C68269CCA5}"/>
          </ac:cxnSpMkLst>
        </pc:cxnChg>
        <pc:cxnChg chg="add mod">
          <ac:chgData name="大葵 藤原" userId="2158622d0ea327f5" providerId="LiveId" clId="{3447E0A4-95D5-410A-8497-85F359D87013}" dt="2023-01-20T08:43:37.627" v="23179" actId="14100"/>
          <ac:cxnSpMkLst>
            <pc:docMk/>
            <pc:sldMk cId="3389840906" sldId="277"/>
            <ac:cxnSpMk id="17" creationId="{6E0512EC-28BF-8131-5ECB-11256180EF73}"/>
          </ac:cxnSpMkLst>
        </pc:cxnChg>
        <pc:cxnChg chg="add mod">
          <ac:chgData name="大葵 藤原" userId="2158622d0ea327f5" providerId="LiveId" clId="{3447E0A4-95D5-410A-8497-85F359D87013}" dt="2023-01-20T08:43:59.266" v="23184" actId="1036"/>
          <ac:cxnSpMkLst>
            <pc:docMk/>
            <pc:sldMk cId="3389840906" sldId="277"/>
            <ac:cxnSpMk id="21" creationId="{0E0F35E1-FEF0-D052-1C3E-6DC8DF21BB53}"/>
          </ac:cxnSpMkLst>
        </pc:cxnChg>
        <pc:cxnChg chg="add mod">
          <ac:chgData name="大葵 藤原" userId="2158622d0ea327f5" providerId="LiveId" clId="{3447E0A4-95D5-410A-8497-85F359D87013}" dt="2023-01-20T08:44:37.691" v="23194" actId="14100"/>
          <ac:cxnSpMkLst>
            <pc:docMk/>
            <pc:sldMk cId="3389840906" sldId="277"/>
            <ac:cxnSpMk id="26" creationId="{CCA1D6DE-08C8-1662-5F64-6F7C67DD35FA}"/>
          </ac:cxnSpMkLst>
        </pc:cxnChg>
      </pc:sldChg>
      <pc:sldChg chg="addSp delSp modSp add mod">
        <pc:chgData name="大葵 藤原" userId="2158622d0ea327f5" providerId="LiveId" clId="{3447E0A4-95D5-410A-8497-85F359D87013}" dt="2023-01-26T15:41:06.469" v="32529" actId="20577"/>
        <pc:sldMkLst>
          <pc:docMk/>
          <pc:sldMk cId="4007448864" sldId="278"/>
        </pc:sldMkLst>
        <pc:spChg chg="add mod">
          <ac:chgData name="大葵 藤原" userId="2158622d0ea327f5" providerId="LiveId" clId="{3447E0A4-95D5-410A-8497-85F359D87013}" dt="2023-01-20T08:48:51.347" v="23652" actId="1038"/>
          <ac:spMkLst>
            <pc:docMk/>
            <pc:sldMk cId="4007448864" sldId="278"/>
            <ac:spMk id="2" creationId="{37F476A7-256D-5BFC-F241-BE28C6B916A9}"/>
          </ac:spMkLst>
        </pc:spChg>
        <pc:spChg chg="mod">
          <ac:chgData name="大葵 藤原" userId="2158622d0ea327f5" providerId="LiveId" clId="{3447E0A4-95D5-410A-8497-85F359D87013}" dt="2023-01-26T15:41:06.469" v="32529" actId="20577"/>
          <ac:spMkLst>
            <pc:docMk/>
            <pc:sldMk cId="4007448864" sldId="278"/>
            <ac:spMk id="4" creationId="{20BF3ED2-8F9D-0541-5A33-86AE6FCC01B5}"/>
          </ac:spMkLst>
        </pc:spChg>
        <pc:spChg chg="add mod">
          <ac:chgData name="大葵 藤原" userId="2158622d0ea327f5" providerId="LiveId" clId="{3447E0A4-95D5-410A-8497-85F359D87013}" dt="2023-01-26T15:34:29.849" v="32303" actId="1076"/>
          <ac:spMkLst>
            <pc:docMk/>
            <pc:sldMk cId="4007448864" sldId="278"/>
            <ac:spMk id="5" creationId="{949E5946-A14F-8E76-87EE-380399D6482F}"/>
          </ac:spMkLst>
        </pc:spChg>
        <pc:spChg chg="add mod">
          <ac:chgData name="大葵 藤原" userId="2158622d0ea327f5" providerId="LiveId" clId="{3447E0A4-95D5-410A-8497-85F359D87013}" dt="2023-01-20T09:18:23.335" v="24156" actId="1076"/>
          <ac:spMkLst>
            <pc:docMk/>
            <pc:sldMk cId="4007448864" sldId="278"/>
            <ac:spMk id="6" creationId="{6BF4B297-BC83-9BE1-2BDB-B8CF9DD71312}"/>
          </ac:spMkLst>
        </pc:spChg>
        <pc:spChg chg="add mod">
          <ac:chgData name="大葵 藤原" userId="2158622d0ea327f5" providerId="LiveId" clId="{3447E0A4-95D5-410A-8497-85F359D87013}" dt="2023-01-20T09:18:32.437" v="24161" actId="1037"/>
          <ac:spMkLst>
            <pc:docMk/>
            <pc:sldMk cId="4007448864" sldId="278"/>
            <ac:spMk id="8" creationId="{74E57E75-A9E5-832B-560F-DBE3ADE8D362}"/>
          </ac:spMkLst>
        </pc:spChg>
        <pc:spChg chg="add mod">
          <ac:chgData name="大葵 藤原" userId="2158622d0ea327f5" providerId="LiveId" clId="{3447E0A4-95D5-410A-8497-85F359D87013}" dt="2023-01-23T12:37:08.944" v="25504" actId="1076"/>
          <ac:spMkLst>
            <pc:docMk/>
            <pc:sldMk cId="4007448864" sldId="278"/>
            <ac:spMk id="10" creationId="{AD919DDA-44E2-9B96-557C-04116BE1ECA1}"/>
          </ac:spMkLst>
        </pc:spChg>
        <pc:picChg chg="add del mod">
          <ac:chgData name="大葵 藤原" userId="2158622d0ea327f5" providerId="LiveId" clId="{3447E0A4-95D5-410A-8497-85F359D87013}" dt="2023-01-16T04:06:17.585" v="13758" actId="478"/>
          <ac:picMkLst>
            <pc:docMk/>
            <pc:sldMk cId="4007448864" sldId="278"/>
            <ac:picMk id="5" creationId="{3496A616-5BDD-12CE-289B-4F48A3435D10}"/>
          </ac:picMkLst>
        </pc:picChg>
        <pc:picChg chg="add del mod">
          <ac:chgData name="大葵 藤原" userId="2158622d0ea327f5" providerId="LiveId" clId="{3447E0A4-95D5-410A-8497-85F359D87013}" dt="2023-01-19T15:34:49.908" v="22252" actId="478"/>
          <ac:picMkLst>
            <pc:docMk/>
            <pc:sldMk cId="4007448864" sldId="278"/>
            <ac:picMk id="5" creationId="{98796593-701B-F999-DD2B-681D0A5CE551}"/>
          </ac:picMkLst>
        </pc:picChg>
        <pc:picChg chg="add del mod">
          <ac:chgData name="大葵 藤原" userId="2158622d0ea327f5" providerId="LiveId" clId="{3447E0A4-95D5-410A-8497-85F359D87013}" dt="2023-01-17T12:13:09.435" v="19297" actId="478"/>
          <ac:picMkLst>
            <pc:docMk/>
            <pc:sldMk cId="4007448864" sldId="278"/>
            <ac:picMk id="5" creationId="{D0C0BE19-7D12-88BE-2A04-725D3DA1FC82}"/>
          </ac:picMkLst>
        </pc:picChg>
        <pc:picChg chg="del">
          <ac:chgData name="大葵 藤原" userId="2158622d0ea327f5" providerId="LiveId" clId="{3447E0A4-95D5-410A-8497-85F359D87013}" dt="2023-01-13T02:34:34.180" v="9730" actId="478"/>
          <ac:picMkLst>
            <pc:docMk/>
            <pc:sldMk cId="4007448864" sldId="278"/>
            <ac:picMk id="6" creationId="{B4797B30-45E2-BB27-1D9C-36F2708AAFE6}"/>
          </ac:picMkLst>
        </pc:picChg>
        <pc:picChg chg="add del mod">
          <ac:chgData name="大葵 藤原" userId="2158622d0ea327f5" providerId="LiveId" clId="{3447E0A4-95D5-410A-8497-85F359D87013}" dt="2023-01-17T08:19:31.955" v="17281" actId="478"/>
          <ac:picMkLst>
            <pc:docMk/>
            <pc:sldMk cId="4007448864" sldId="278"/>
            <ac:picMk id="6" creationId="{F5F080DA-4338-0F4F-1E5F-1444200EAEDD}"/>
          </ac:picMkLst>
        </pc:picChg>
        <pc:picChg chg="add mod">
          <ac:chgData name="大葵 藤原" userId="2158622d0ea327f5" providerId="LiveId" clId="{3447E0A4-95D5-410A-8497-85F359D87013}" dt="2023-01-19T15:35:44.948" v="22263" actId="1036"/>
          <ac:picMkLst>
            <pc:docMk/>
            <pc:sldMk cId="4007448864" sldId="278"/>
            <ac:picMk id="7" creationId="{1690F05F-C7DA-C510-8706-55534989AEC0}"/>
          </ac:picMkLst>
        </pc:picChg>
        <pc:picChg chg="del">
          <ac:chgData name="大葵 藤原" userId="2158622d0ea327f5" providerId="LiveId" clId="{3447E0A4-95D5-410A-8497-85F359D87013}" dt="2023-01-13T02:34:33.245" v="9729" actId="478"/>
          <ac:picMkLst>
            <pc:docMk/>
            <pc:sldMk cId="4007448864" sldId="278"/>
            <ac:picMk id="8" creationId="{3E80A686-107C-7B13-CCBD-CF1915757CE3}"/>
          </ac:picMkLst>
        </pc:picChg>
        <pc:picChg chg="add del mod">
          <ac:chgData name="大葵 藤原" userId="2158622d0ea327f5" providerId="LiveId" clId="{3447E0A4-95D5-410A-8497-85F359D87013}" dt="2023-01-19T15:09:05.264" v="22206" actId="478"/>
          <ac:picMkLst>
            <pc:docMk/>
            <pc:sldMk cId="4007448864" sldId="278"/>
            <ac:picMk id="8" creationId="{48123048-7B94-8E36-168D-527B294AAA24}"/>
          </ac:picMkLst>
        </pc:picChg>
        <pc:picChg chg="add mod">
          <ac:chgData name="大葵 藤原" userId="2158622d0ea327f5" providerId="LiveId" clId="{3447E0A4-95D5-410A-8497-85F359D87013}" dt="2023-01-20T08:40:23.180" v="23109" actId="1035"/>
          <ac:picMkLst>
            <pc:docMk/>
            <pc:sldMk cId="4007448864" sldId="278"/>
            <ac:picMk id="9" creationId="{8105CC21-A2EB-6E1F-E78A-DFE06E94428F}"/>
          </ac:picMkLst>
        </pc:picChg>
        <pc:picChg chg="add mod">
          <ac:chgData name="大葵 藤原" userId="2158622d0ea327f5" providerId="LiveId" clId="{3447E0A4-95D5-410A-8497-85F359D87013}" dt="2023-01-20T09:19:42.112" v="24209" actId="1038"/>
          <ac:picMkLst>
            <pc:docMk/>
            <pc:sldMk cId="4007448864" sldId="278"/>
            <ac:picMk id="11" creationId="{E0B11124-3F91-8A51-4C48-74D94D28A9D1}"/>
          </ac:picMkLst>
        </pc:picChg>
        <pc:picChg chg="add mod">
          <ac:chgData name="大葵 藤原" userId="2158622d0ea327f5" providerId="LiveId" clId="{3447E0A4-95D5-410A-8497-85F359D87013}" dt="2023-01-20T09:19:45.279" v="24216" actId="1038"/>
          <ac:picMkLst>
            <pc:docMk/>
            <pc:sldMk cId="4007448864" sldId="278"/>
            <ac:picMk id="13" creationId="{8BAD21B2-5C08-49C4-6B55-9D96082A10F0}"/>
          </ac:picMkLst>
        </pc:picChg>
      </pc:sldChg>
      <pc:sldChg chg="addSp delSp modSp add mod modNotesTx">
        <pc:chgData name="大葵 藤原" userId="2158622d0ea327f5" providerId="LiveId" clId="{3447E0A4-95D5-410A-8497-85F359D87013}" dt="2023-01-26T15:35:17.453" v="32365" actId="20577"/>
        <pc:sldMkLst>
          <pc:docMk/>
          <pc:sldMk cId="3789365891" sldId="279"/>
        </pc:sldMkLst>
        <pc:spChg chg="add mod">
          <ac:chgData name="大葵 藤原" userId="2158622d0ea327f5" providerId="LiveId" clId="{3447E0A4-95D5-410A-8497-85F359D87013}" dt="2023-01-20T08:45:44.386" v="23380" actId="1037"/>
          <ac:spMkLst>
            <pc:docMk/>
            <pc:sldMk cId="3789365891" sldId="279"/>
            <ac:spMk id="2" creationId="{E944AFB7-7B98-7330-7A46-A482A3499552}"/>
          </ac:spMkLst>
        </pc:spChg>
        <pc:spChg chg="mod">
          <ac:chgData name="大葵 藤原" userId="2158622d0ea327f5" providerId="LiveId" clId="{3447E0A4-95D5-410A-8497-85F359D87013}" dt="2023-01-26T15:35:17.453" v="32365" actId="20577"/>
          <ac:spMkLst>
            <pc:docMk/>
            <pc:sldMk cId="3789365891" sldId="279"/>
            <ac:spMk id="4" creationId="{20BF3ED2-8F9D-0541-5A33-86AE6FCC01B5}"/>
          </ac:spMkLst>
        </pc:spChg>
        <pc:spChg chg="add mod">
          <ac:chgData name="大葵 藤原" userId="2158622d0ea327f5" providerId="LiveId" clId="{3447E0A4-95D5-410A-8497-85F359D87013}" dt="2023-01-26T15:34:49.229" v="32348" actId="1035"/>
          <ac:spMkLst>
            <pc:docMk/>
            <pc:sldMk cId="3789365891" sldId="279"/>
            <ac:spMk id="6" creationId="{7C6260D1-4EB8-D6A0-3B40-06583180C204}"/>
          </ac:spMkLst>
        </pc:spChg>
        <pc:spChg chg="add mod">
          <ac:chgData name="大葵 藤原" userId="2158622d0ea327f5" providerId="LiveId" clId="{3447E0A4-95D5-410A-8497-85F359D87013}" dt="2023-01-23T12:37:19.181" v="25505"/>
          <ac:spMkLst>
            <pc:docMk/>
            <pc:sldMk cId="3789365891" sldId="279"/>
            <ac:spMk id="7" creationId="{5A81E95B-572E-8DC6-3574-EB46D0ED4F5E}"/>
          </ac:spMkLst>
        </pc:spChg>
        <pc:spChg chg="add mod">
          <ac:chgData name="大葵 藤原" userId="2158622d0ea327f5" providerId="LiveId" clId="{3447E0A4-95D5-410A-8497-85F359D87013}" dt="2023-01-26T15:26:40.918" v="31888" actId="1035"/>
          <ac:spMkLst>
            <pc:docMk/>
            <pc:sldMk cId="3789365891" sldId="279"/>
            <ac:spMk id="8" creationId="{7EBA274A-6A1E-19DE-8826-FC9BE7507571}"/>
          </ac:spMkLst>
        </pc:spChg>
        <pc:spChg chg="add mod">
          <ac:chgData name="大葵 藤原" userId="2158622d0ea327f5" providerId="LiveId" clId="{3447E0A4-95D5-410A-8497-85F359D87013}" dt="2023-01-22T15:35:47.766" v="24915" actId="1582"/>
          <ac:spMkLst>
            <pc:docMk/>
            <pc:sldMk cId="3789365891" sldId="279"/>
            <ac:spMk id="10" creationId="{AA847017-3CD7-10D0-8EE0-8736D00C0BE5}"/>
          </ac:spMkLst>
        </pc:spChg>
        <pc:spChg chg="add mod">
          <ac:chgData name="大葵 藤原" userId="2158622d0ea327f5" providerId="LiveId" clId="{3447E0A4-95D5-410A-8497-85F359D87013}" dt="2023-01-22T15:35:37.546" v="24914" actId="1582"/>
          <ac:spMkLst>
            <pc:docMk/>
            <pc:sldMk cId="3789365891" sldId="279"/>
            <ac:spMk id="11" creationId="{28DBCD29-0D61-A58C-1AB2-D969C05B93D3}"/>
          </ac:spMkLst>
        </pc:spChg>
        <pc:spChg chg="add del mod">
          <ac:chgData name="大葵 藤原" userId="2158622d0ea327f5" providerId="LiveId" clId="{3447E0A4-95D5-410A-8497-85F359D87013}" dt="2023-01-16T15:39:35.022" v="16902" actId="478"/>
          <ac:spMkLst>
            <pc:docMk/>
            <pc:sldMk cId="3789365891" sldId="279"/>
            <ac:spMk id="12" creationId="{2D696EF9-5BE1-63AB-F589-D128F1A3396E}"/>
          </ac:spMkLst>
        </pc:spChg>
        <pc:spChg chg="add mod">
          <ac:chgData name="大葵 藤原" userId="2158622d0ea327f5" providerId="LiveId" clId="{3447E0A4-95D5-410A-8497-85F359D87013}" dt="2023-01-26T15:26:53.261" v="31892" actId="1035"/>
          <ac:spMkLst>
            <pc:docMk/>
            <pc:sldMk cId="3789365891" sldId="279"/>
            <ac:spMk id="12" creationId="{61962316-8DCF-BEF4-D648-9A40FF480B64}"/>
          </ac:spMkLst>
        </pc:spChg>
        <pc:picChg chg="add del mod">
          <ac:chgData name="大葵 藤原" userId="2158622d0ea327f5" providerId="LiveId" clId="{3447E0A4-95D5-410A-8497-85F359D87013}" dt="2023-01-16T04:04:35.268" v="13729" actId="478"/>
          <ac:picMkLst>
            <pc:docMk/>
            <pc:sldMk cId="3789365891" sldId="279"/>
            <ac:picMk id="5" creationId="{B6481F8D-1369-D7DB-97F3-3AAE69C1B6B9}"/>
          </ac:picMkLst>
        </pc:picChg>
        <pc:picChg chg="add mod ord">
          <ac:chgData name="大葵 藤原" userId="2158622d0ea327f5" providerId="LiveId" clId="{3447E0A4-95D5-410A-8497-85F359D87013}" dt="2023-01-20T08:38:54.273" v="22990" actId="1036"/>
          <ac:picMkLst>
            <pc:docMk/>
            <pc:sldMk cId="3789365891" sldId="279"/>
            <ac:picMk id="5" creationId="{D0A1CEDC-BD2C-DE7B-4070-D6431132BCEC}"/>
          </ac:picMkLst>
        </pc:picChg>
        <pc:picChg chg="add del mod ord">
          <ac:chgData name="大葵 藤原" userId="2158622d0ea327f5" providerId="LiveId" clId="{3447E0A4-95D5-410A-8497-85F359D87013}" dt="2023-01-17T12:10:44.355" v="19246" actId="478"/>
          <ac:picMkLst>
            <pc:docMk/>
            <pc:sldMk cId="3789365891" sldId="279"/>
            <ac:picMk id="5" creationId="{E9447939-07AF-7D3A-23A8-39A4E731C069}"/>
          </ac:picMkLst>
        </pc:picChg>
        <pc:picChg chg="add del mod ord">
          <ac:chgData name="大葵 藤原" userId="2158622d0ea327f5" providerId="LiveId" clId="{3447E0A4-95D5-410A-8497-85F359D87013}" dt="2023-01-17T08:17:48.567" v="17259" actId="478"/>
          <ac:picMkLst>
            <pc:docMk/>
            <pc:sldMk cId="3789365891" sldId="279"/>
            <ac:picMk id="6" creationId="{463D2516-D944-E5CE-DCD7-D4C9FFF7281A}"/>
          </ac:picMkLst>
        </pc:picChg>
        <pc:picChg chg="del">
          <ac:chgData name="大葵 藤原" userId="2158622d0ea327f5" providerId="LiveId" clId="{3447E0A4-95D5-410A-8497-85F359D87013}" dt="2023-01-13T02:32:14.893" v="9708" actId="478"/>
          <ac:picMkLst>
            <pc:docMk/>
            <pc:sldMk cId="3789365891" sldId="279"/>
            <ac:picMk id="6" creationId="{B4797B30-45E2-BB27-1D9C-36F2708AAFE6}"/>
          </ac:picMkLst>
        </pc:picChg>
        <pc:picChg chg="add del mod ord">
          <ac:chgData name="大葵 藤原" userId="2158622d0ea327f5" providerId="LiveId" clId="{3447E0A4-95D5-410A-8497-85F359D87013}" dt="2023-01-19T15:34:11.209" v="22240" actId="478"/>
          <ac:picMkLst>
            <pc:docMk/>
            <pc:sldMk cId="3789365891" sldId="279"/>
            <ac:picMk id="8" creationId="{0559751C-7FC7-4A5D-8FB3-C517216BA8E3}"/>
          </ac:picMkLst>
        </pc:picChg>
        <pc:picChg chg="del">
          <ac:chgData name="大葵 藤原" userId="2158622d0ea327f5" providerId="LiveId" clId="{3447E0A4-95D5-410A-8497-85F359D87013}" dt="2023-01-13T02:32:14.003" v="9707" actId="478"/>
          <ac:picMkLst>
            <pc:docMk/>
            <pc:sldMk cId="3789365891" sldId="279"/>
            <ac:picMk id="8" creationId="{3E80A686-107C-7B13-CCBD-CF1915757CE3}"/>
          </ac:picMkLst>
        </pc:picChg>
        <pc:picChg chg="add mod">
          <ac:chgData name="大葵 藤原" userId="2158622d0ea327f5" providerId="LiveId" clId="{3447E0A4-95D5-410A-8497-85F359D87013}" dt="2023-01-20T08:40:46.755" v="23118" actId="1038"/>
          <ac:picMkLst>
            <pc:docMk/>
            <pc:sldMk cId="3789365891" sldId="279"/>
            <ac:picMk id="9" creationId="{D28CC90D-9B35-5ACA-8D59-1BF1490014D7}"/>
          </ac:picMkLst>
        </pc:picChg>
      </pc:sldChg>
      <pc:sldChg chg="modSp add mod ord modNotesTx">
        <pc:chgData name="大葵 藤原" userId="2158622d0ea327f5" providerId="LiveId" clId="{3447E0A4-95D5-410A-8497-85F359D87013}" dt="2023-01-20T08:55:56.413" v="23782" actId="255"/>
        <pc:sldMkLst>
          <pc:docMk/>
          <pc:sldMk cId="274370123" sldId="280"/>
        </pc:sldMkLst>
        <pc:spChg chg="mod">
          <ac:chgData name="大葵 藤原" userId="2158622d0ea327f5" providerId="LiveId" clId="{3447E0A4-95D5-410A-8497-85F359D87013}" dt="2023-01-16T14:30:07.457" v="16603" actId="20577"/>
          <ac:spMkLst>
            <pc:docMk/>
            <pc:sldMk cId="274370123" sldId="280"/>
            <ac:spMk id="2" creationId="{860108E9-8B5B-FF83-E391-0338775FDFC5}"/>
          </ac:spMkLst>
        </pc:spChg>
        <pc:spChg chg="mod">
          <ac:chgData name="大葵 藤原" userId="2158622d0ea327f5" providerId="LiveId" clId="{3447E0A4-95D5-410A-8497-85F359D87013}" dt="2023-01-20T08:55:56.413" v="23782" actId="255"/>
          <ac:spMkLst>
            <pc:docMk/>
            <pc:sldMk cId="274370123" sldId="280"/>
            <ac:spMk id="3" creationId="{8395CBF0-0722-43AE-200E-49DF93021AE6}"/>
          </ac:spMkLst>
        </pc:spChg>
      </pc:sldChg>
      <pc:sldChg chg="addSp modSp new del">
        <pc:chgData name="大葵 藤原" userId="2158622d0ea327f5" providerId="LiveId" clId="{3447E0A4-95D5-410A-8497-85F359D87013}" dt="2023-01-14T15:47:04.707" v="13029" actId="47"/>
        <pc:sldMkLst>
          <pc:docMk/>
          <pc:sldMk cId="1146879305" sldId="280"/>
        </pc:sldMkLst>
        <pc:picChg chg="add mod">
          <ac:chgData name="大葵 藤原" userId="2158622d0ea327f5" providerId="LiveId" clId="{3447E0A4-95D5-410A-8497-85F359D87013}" dt="2023-01-13T04:45:23.128" v="11240"/>
          <ac:picMkLst>
            <pc:docMk/>
            <pc:sldMk cId="1146879305" sldId="280"/>
            <ac:picMk id="3" creationId="{BDFD5FB2-8460-F472-4868-1B832205F95E}"/>
          </ac:picMkLst>
        </pc:picChg>
      </pc:sldChg>
      <pc:sldChg chg="addSp delSp modSp add del mod modNotesTx">
        <pc:chgData name="大葵 藤原" userId="2158622d0ea327f5" providerId="LiveId" clId="{3447E0A4-95D5-410A-8497-85F359D87013}" dt="2023-01-26T16:42:33.399" v="32612" actId="20577"/>
        <pc:sldMkLst>
          <pc:docMk/>
          <pc:sldMk cId="1501250758" sldId="281"/>
        </pc:sldMkLst>
        <pc:spChg chg="mod">
          <ac:chgData name="大葵 藤原" userId="2158622d0ea327f5" providerId="LiveId" clId="{3447E0A4-95D5-410A-8497-85F359D87013}" dt="2023-01-16T07:49:26.520" v="14890" actId="14100"/>
          <ac:spMkLst>
            <pc:docMk/>
            <pc:sldMk cId="1501250758" sldId="281"/>
            <ac:spMk id="2" creationId="{AC412011-31BF-39B6-72BC-915BFF206C55}"/>
          </ac:spMkLst>
        </pc:spChg>
        <pc:spChg chg="add del mod">
          <ac:chgData name="大葵 藤原" userId="2158622d0ea327f5" providerId="LiveId" clId="{3447E0A4-95D5-410A-8497-85F359D87013}" dt="2023-01-18T02:26:37.902" v="19832" actId="20577"/>
          <ac:spMkLst>
            <pc:docMk/>
            <pc:sldMk cId="1501250758" sldId="281"/>
            <ac:spMk id="6" creationId="{4D5F23D0-6A5D-3553-6B0A-12091772C308}"/>
          </ac:spMkLst>
        </pc:spChg>
        <pc:spChg chg="add del">
          <ac:chgData name="大葵 藤原" userId="2158622d0ea327f5" providerId="LiveId" clId="{3447E0A4-95D5-410A-8497-85F359D87013}" dt="2023-01-16T07:49:58.891" v="14902" actId="478"/>
          <ac:spMkLst>
            <pc:docMk/>
            <pc:sldMk cId="1501250758" sldId="281"/>
            <ac:spMk id="8" creationId="{156A112B-CA84-D47C-49BB-50FB67EB19FD}"/>
          </ac:spMkLst>
        </pc:spChg>
        <pc:spChg chg="del">
          <ac:chgData name="大葵 藤原" userId="2158622d0ea327f5" providerId="LiveId" clId="{3447E0A4-95D5-410A-8497-85F359D87013}" dt="2023-01-16T07:50:01.549" v="14903" actId="478"/>
          <ac:spMkLst>
            <pc:docMk/>
            <pc:sldMk cId="1501250758" sldId="281"/>
            <ac:spMk id="12" creationId="{0F52246D-AF33-4F91-2DA5-1CBADC842326}"/>
          </ac:spMkLst>
        </pc:spChg>
        <pc:spChg chg="del">
          <ac:chgData name="大葵 藤原" userId="2158622d0ea327f5" providerId="LiveId" clId="{3447E0A4-95D5-410A-8497-85F359D87013}" dt="2023-01-16T07:50:04.804" v="14905" actId="478"/>
          <ac:spMkLst>
            <pc:docMk/>
            <pc:sldMk cId="1501250758" sldId="281"/>
            <ac:spMk id="30" creationId="{9007C391-99BF-9020-E42A-5E773CF75926}"/>
          </ac:spMkLst>
        </pc:spChg>
        <pc:spChg chg="del">
          <ac:chgData name="大葵 藤原" userId="2158622d0ea327f5" providerId="LiveId" clId="{3447E0A4-95D5-410A-8497-85F359D87013}" dt="2023-01-16T07:50:21.339" v="14913" actId="478"/>
          <ac:spMkLst>
            <pc:docMk/>
            <pc:sldMk cId="1501250758" sldId="281"/>
            <ac:spMk id="31" creationId="{248D7A97-4DD2-079E-7C0B-274757949618}"/>
          </ac:spMkLst>
        </pc:spChg>
        <pc:spChg chg="del mod">
          <ac:chgData name="大葵 藤原" userId="2158622d0ea327f5" providerId="LiveId" clId="{3447E0A4-95D5-410A-8497-85F359D87013}" dt="2023-01-16T07:49:57.191" v="14901" actId="478"/>
          <ac:spMkLst>
            <pc:docMk/>
            <pc:sldMk cId="1501250758" sldId="281"/>
            <ac:spMk id="37" creationId="{85B851CE-15F5-3ABA-92E4-A86FB42E1492}"/>
          </ac:spMkLst>
        </pc:spChg>
        <pc:picChg chg="add mod">
          <ac:chgData name="大葵 藤原" userId="2158622d0ea327f5" providerId="LiveId" clId="{3447E0A4-95D5-410A-8497-85F359D87013}" dt="2023-01-16T13:33:48.848" v="15649" actId="1076"/>
          <ac:picMkLst>
            <pc:docMk/>
            <pc:sldMk cId="1501250758" sldId="281"/>
            <ac:picMk id="4" creationId="{9ECD4150-5F74-22C3-FB7E-A1B659F8EDA5}"/>
          </ac:picMkLst>
        </pc:picChg>
        <pc:picChg chg="del">
          <ac:chgData name="大葵 藤原" userId="2158622d0ea327f5" providerId="LiveId" clId="{3447E0A4-95D5-410A-8497-85F359D87013}" dt="2023-01-23T12:40:35.764" v="25510" actId="478"/>
          <ac:picMkLst>
            <pc:docMk/>
            <pc:sldMk cId="1501250758" sldId="281"/>
            <ac:picMk id="5" creationId="{22DD13BD-31A5-1E17-AFBD-DC7BD9568B75}"/>
          </ac:picMkLst>
        </pc:picChg>
        <pc:picChg chg="del">
          <ac:chgData name="大葵 藤原" userId="2158622d0ea327f5" providerId="LiveId" clId="{3447E0A4-95D5-410A-8497-85F359D87013}" dt="2023-01-16T07:50:13.635" v="14908" actId="478"/>
          <ac:picMkLst>
            <pc:docMk/>
            <pc:sldMk cId="1501250758" sldId="281"/>
            <ac:picMk id="5" creationId="{5F5F380A-9AC9-87B7-080A-8FD9352A1935}"/>
          </ac:picMkLst>
        </pc:picChg>
        <pc:picChg chg="del mod">
          <ac:chgData name="大葵 藤原" userId="2158622d0ea327f5" providerId="LiveId" clId="{3447E0A4-95D5-410A-8497-85F359D87013}" dt="2023-01-16T07:50:16.736" v="14910" actId="478"/>
          <ac:picMkLst>
            <pc:docMk/>
            <pc:sldMk cId="1501250758" sldId="281"/>
            <ac:picMk id="7" creationId="{C08B9D37-E2A5-7E6E-386E-C1D3604E58C3}"/>
          </ac:picMkLst>
        </pc:picChg>
        <pc:picChg chg="del">
          <ac:chgData name="大葵 藤原" userId="2158622d0ea327f5" providerId="LiveId" clId="{3447E0A4-95D5-410A-8497-85F359D87013}" dt="2023-01-16T07:50:17.899" v="14911" actId="478"/>
          <ac:picMkLst>
            <pc:docMk/>
            <pc:sldMk cId="1501250758" sldId="281"/>
            <ac:picMk id="9" creationId="{F1986C6E-4235-B09A-45FC-3FA610530225}"/>
          </ac:picMkLst>
        </pc:picChg>
        <pc:picChg chg="del">
          <ac:chgData name="大葵 藤原" userId="2158622d0ea327f5" providerId="LiveId" clId="{3447E0A4-95D5-410A-8497-85F359D87013}" dt="2023-01-16T07:50:03.067" v="14904" actId="478"/>
          <ac:picMkLst>
            <pc:docMk/>
            <pc:sldMk cId="1501250758" sldId="281"/>
            <ac:picMk id="10" creationId="{6F08737B-55F0-090F-A6BF-C01131990836}"/>
          </ac:picMkLst>
        </pc:picChg>
        <pc:picChg chg="del">
          <ac:chgData name="大葵 藤原" userId="2158622d0ea327f5" providerId="LiveId" clId="{3447E0A4-95D5-410A-8497-85F359D87013}" dt="2023-01-16T07:50:18.814" v="14912" actId="478"/>
          <ac:picMkLst>
            <pc:docMk/>
            <pc:sldMk cId="1501250758" sldId="281"/>
            <ac:picMk id="11" creationId="{A1B1C941-D501-3FA6-7480-08BDB1DC9798}"/>
          </ac:picMkLst>
        </pc:picChg>
        <pc:picChg chg="del">
          <ac:chgData name="大葵 藤原" userId="2158622d0ea327f5" providerId="LiveId" clId="{3447E0A4-95D5-410A-8497-85F359D87013}" dt="2023-01-16T07:50:08.362" v="14906" actId="478"/>
          <ac:picMkLst>
            <pc:docMk/>
            <pc:sldMk cId="1501250758" sldId="281"/>
            <ac:picMk id="13" creationId="{B25F0922-2989-52E0-9105-9760707E6BF5}"/>
          </ac:picMkLst>
        </pc:picChg>
        <pc:picChg chg="del">
          <ac:chgData name="大葵 藤原" userId="2158622d0ea327f5" providerId="LiveId" clId="{3447E0A4-95D5-410A-8497-85F359D87013}" dt="2023-01-16T07:49:41.443" v="14893" actId="478"/>
          <ac:picMkLst>
            <pc:docMk/>
            <pc:sldMk cId="1501250758" sldId="281"/>
            <ac:picMk id="15" creationId="{6070DBB1-EE2E-13C3-AB5F-A02D1A30B31A}"/>
          </ac:picMkLst>
        </pc:picChg>
        <pc:picChg chg="del">
          <ac:chgData name="大葵 藤原" userId="2158622d0ea327f5" providerId="LiveId" clId="{3447E0A4-95D5-410A-8497-85F359D87013}" dt="2023-01-16T07:49:50.872" v="14898" actId="478"/>
          <ac:picMkLst>
            <pc:docMk/>
            <pc:sldMk cId="1501250758" sldId="281"/>
            <ac:picMk id="16" creationId="{489E1FA3-C108-A753-D6E5-C901AE777B8A}"/>
          </ac:picMkLst>
        </pc:picChg>
        <pc:picChg chg="del">
          <ac:chgData name="大葵 藤原" userId="2158622d0ea327f5" providerId="LiveId" clId="{3447E0A4-95D5-410A-8497-85F359D87013}" dt="2023-01-16T07:49:52.529" v="14899" actId="478"/>
          <ac:picMkLst>
            <pc:docMk/>
            <pc:sldMk cId="1501250758" sldId="281"/>
            <ac:picMk id="19" creationId="{9674F0F4-58BD-0C68-4089-FD167D192699}"/>
          </ac:picMkLst>
        </pc:picChg>
        <pc:picChg chg="del">
          <ac:chgData name="大葵 藤原" userId="2158622d0ea327f5" providerId="LiveId" clId="{3447E0A4-95D5-410A-8497-85F359D87013}" dt="2023-01-16T07:50:27.067" v="14916" actId="478"/>
          <ac:picMkLst>
            <pc:docMk/>
            <pc:sldMk cId="1501250758" sldId="281"/>
            <ac:picMk id="39" creationId="{1386F6D0-39D4-DD00-E6C2-F7A14ECEBB8F}"/>
          </ac:picMkLst>
        </pc:picChg>
        <pc:picChg chg="del mod">
          <ac:chgData name="大葵 藤原" userId="2158622d0ea327f5" providerId="LiveId" clId="{3447E0A4-95D5-410A-8497-85F359D87013}" dt="2023-01-16T07:50:28.167" v="14918" actId="478"/>
          <ac:picMkLst>
            <pc:docMk/>
            <pc:sldMk cId="1501250758" sldId="281"/>
            <ac:picMk id="41" creationId="{40F804B5-804E-6DEA-0404-CE424A690644}"/>
          </ac:picMkLst>
        </pc:picChg>
      </pc:sldChg>
      <pc:sldChg chg="addSp delSp modSp add mod modNotesTx">
        <pc:chgData name="大葵 藤原" userId="2158622d0ea327f5" providerId="LiveId" clId="{3447E0A4-95D5-410A-8497-85F359D87013}" dt="2023-01-22T15:31:32.442" v="24911" actId="1037"/>
        <pc:sldMkLst>
          <pc:docMk/>
          <pc:sldMk cId="1801942575" sldId="282"/>
        </pc:sldMkLst>
        <pc:spChg chg="mod">
          <ac:chgData name="大葵 藤原" userId="2158622d0ea327f5" providerId="LiveId" clId="{3447E0A4-95D5-410A-8497-85F359D87013}" dt="2023-01-22T15:29:25.168" v="24835" actId="1037"/>
          <ac:spMkLst>
            <pc:docMk/>
            <pc:sldMk cId="1801942575" sldId="282"/>
            <ac:spMk id="6" creationId="{4D5F23D0-6A5D-3553-6B0A-12091772C308}"/>
          </ac:spMkLst>
        </pc:spChg>
        <pc:spChg chg="mod">
          <ac:chgData name="大葵 藤原" userId="2158622d0ea327f5" providerId="LiveId" clId="{3447E0A4-95D5-410A-8497-85F359D87013}" dt="2023-01-22T15:24:39.545" v="24814" actId="1038"/>
          <ac:spMkLst>
            <pc:docMk/>
            <pc:sldMk cId="1801942575" sldId="282"/>
            <ac:spMk id="8" creationId="{156A112B-CA84-D47C-49BB-50FB67EB19FD}"/>
          </ac:spMkLst>
        </pc:spChg>
        <pc:spChg chg="mod">
          <ac:chgData name="大葵 藤原" userId="2158622d0ea327f5" providerId="LiveId" clId="{3447E0A4-95D5-410A-8497-85F359D87013}" dt="2023-01-22T15:31:31.349" v="24910" actId="1037"/>
          <ac:spMkLst>
            <pc:docMk/>
            <pc:sldMk cId="1801942575" sldId="282"/>
            <ac:spMk id="12" creationId="{0F52246D-AF33-4F91-2DA5-1CBADC842326}"/>
          </ac:spMkLst>
        </pc:spChg>
        <pc:spChg chg="mod">
          <ac:chgData name="大葵 藤原" userId="2158622d0ea327f5" providerId="LiveId" clId="{3447E0A4-95D5-410A-8497-85F359D87013}" dt="2023-01-22T15:24:10.369" v="24798" actId="1076"/>
          <ac:spMkLst>
            <pc:docMk/>
            <pc:sldMk cId="1801942575" sldId="282"/>
            <ac:spMk id="30" creationId="{9007C391-99BF-9020-E42A-5E773CF75926}"/>
          </ac:spMkLst>
        </pc:spChg>
        <pc:spChg chg="mod">
          <ac:chgData name="大葵 藤原" userId="2158622d0ea327f5" providerId="LiveId" clId="{3447E0A4-95D5-410A-8497-85F359D87013}" dt="2023-01-22T15:30:28.176" v="24899" actId="1036"/>
          <ac:spMkLst>
            <pc:docMk/>
            <pc:sldMk cId="1801942575" sldId="282"/>
            <ac:spMk id="37" creationId="{85B851CE-15F5-3ABA-92E4-A86FB42E1492}"/>
          </ac:spMkLst>
        </pc:spChg>
        <pc:picChg chg="add del mod">
          <ac:chgData name="大葵 藤原" userId="2158622d0ea327f5" providerId="LiveId" clId="{3447E0A4-95D5-410A-8497-85F359D87013}" dt="2023-01-22T14:48:35.681" v="24415" actId="478"/>
          <ac:picMkLst>
            <pc:docMk/>
            <pc:sldMk cId="1801942575" sldId="282"/>
            <ac:picMk id="4" creationId="{FCBE1ADE-C37C-D850-9137-BEE8ECF29561}"/>
          </ac:picMkLst>
        </pc:picChg>
        <pc:picChg chg="del mod">
          <ac:chgData name="大葵 藤原" userId="2158622d0ea327f5" providerId="LiveId" clId="{3447E0A4-95D5-410A-8497-85F359D87013}" dt="2023-01-22T15:21:42.262" v="24699" actId="478"/>
          <ac:picMkLst>
            <pc:docMk/>
            <pc:sldMk cId="1801942575" sldId="282"/>
            <ac:picMk id="5" creationId="{5F5F380A-9AC9-87B7-080A-8FD9352A1935}"/>
          </ac:picMkLst>
        </pc:picChg>
        <pc:picChg chg="del">
          <ac:chgData name="大葵 藤原" userId="2158622d0ea327f5" providerId="LiveId" clId="{3447E0A4-95D5-410A-8497-85F359D87013}" dt="2023-01-22T15:22:14.946" v="24754" actId="478"/>
          <ac:picMkLst>
            <pc:docMk/>
            <pc:sldMk cId="1801942575" sldId="282"/>
            <ac:picMk id="7" creationId="{C08B9D37-E2A5-7E6E-386E-C1D3604E58C3}"/>
          </ac:picMkLst>
        </pc:picChg>
        <pc:picChg chg="del">
          <ac:chgData name="大葵 藤原" userId="2158622d0ea327f5" providerId="LiveId" clId="{3447E0A4-95D5-410A-8497-85F359D87013}" dt="2023-01-22T15:22:31.619" v="24758" actId="478"/>
          <ac:picMkLst>
            <pc:docMk/>
            <pc:sldMk cId="1801942575" sldId="282"/>
            <ac:picMk id="9" creationId="{F1986C6E-4235-B09A-45FC-3FA610530225}"/>
          </ac:picMkLst>
        </pc:picChg>
        <pc:picChg chg="del">
          <ac:chgData name="大葵 藤原" userId="2158622d0ea327f5" providerId="LiveId" clId="{3447E0A4-95D5-410A-8497-85F359D87013}" dt="2023-01-22T15:23:40.475" v="24788" actId="478"/>
          <ac:picMkLst>
            <pc:docMk/>
            <pc:sldMk cId="1801942575" sldId="282"/>
            <ac:picMk id="10" creationId="{6F08737B-55F0-090F-A6BF-C01131990836}"/>
          </ac:picMkLst>
        </pc:picChg>
        <pc:picChg chg="del">
          <ac:chgData name="大葵 藤原" userId="2158622d0ea327f5" providerId="LiveId" clId="{3447E0A4-95D5-410A-8497-85F359D87013}" dt="2023-01-22T15:22:59.637" v="24772" actId="478"/>
          <ac:picMkLst>
            <pc:docMk/>
            <pc:sldMk cId="1801942575" sldId="282"/>
            <ac:picMk id="11" creationId="{A1B1C941-D501-3FA6-7480-08BDB1DC9798}"/>
          </ac:picMkLst>
        </pc:picChg>
        <pc:picChg chg="del">
          <ac:chgData name="大葵 藤原" userId="2158622d0ea327f5" providerId="LiveId" clId="{3447E0A4-95D5-410A-8497-85F359D87013}" dt="2023-01-22T15:23:11.188" v="24775" actId="478"/>
          <ac:picMkLst>
            <pc:docMk/>
            <pc:sldMk cId="1801942575" sldId="282"/>
            <ac:picMk id="13" creationId="{B25F0922-2989-52E0-9105-9760707E6BF5}"/>
          </ac:picMkLst>
        </pc:picChg>
        <pc:picChg chg="del">
          <ac:chgData name="大葵 藤原" userId="2158622d0ea327f5" providerId="LiveId" clId="{3447E0A4-95D5-410A-8497-85F359D87013}" dt="2023-01-22T15:14:43.238" v="24623" actId="478"/>
          <ac:picMkLst>
            <pc:docMk/>
            <pc:sldMk cId="1801942575" sldId="282"/>
            <ac:picMk id="15" creationId="{6070DBB1-EE2E-13C3-AB5F-A02D1A30B31A}"/>
          </ac:picMkLst>
        </pc:picChg>
        <pc:picChg chg="del mod">
          <ac:chgData name="大葵 藤原" userId="2158622d0ea327f5" providerId="LiveId" clId="{3447E0A4-95D5-410A-8497-85F359D87013}" dt="2023-01-22T15:24:46.227" v="24820" actId="478"/>
          <ac:picMkLst>
            <pc:docMk/>
            <pc:sldMk cId="1801942575" sldId="282"/>
            <ac:picMk id="16" creationId="{489E1FA3-C108-A753-D6E5-C901AE777B8A}"/>
          </ac:picMkLst>
        </pc:picChg>
        <pc:picChg chg="add mod">
          <ac:chgData name="大葵 藤原" userId="2158622d0ea327f5" providerId="LiveId" clId="{3447E0A4-95D5-410A-8497-85F359D87013}" dt="2023-01-22T14:56:40.551" v="24458" actId="1038"/>
          <ac:picMkLst>
            <pc:docMk/>
            <pc:sldMk cId="1801942575" sldId="282"/>
            <ac:picMk id="17" creationId="{F4F738BF-0885-1E09-0ADD-7D4064F920FE}"/>
          </ac:picMkLst>
        </pc:picChg>
        <pc:picChg chg="del">
          <ac:chgData name="大葵 藤原" userId="2158622d0ea327f5" providerId="LiveId" clId="{3447E0A4-95D5-410A-8497-85F359D87013}" dt="2023-01-22T15:24:28.519" v="24802" actId="478"/>
          <ac:picMkLst>
            <pc:docMk/>
            <pc:sldMk cId="1801942575" sldId="282"/>
            <ac:picMk id="19" creationId="{9674F0F4-58BD-0C68-4089-FD167D192699}"/>
          </ac:picMkLst>
        </pc:picChg>
        <pc:picChg chg="add mod">
          <ac:chgData name="大葵 藤原" userId="2158622d0ea327f5" providerId="LiveId" clId="{3447E0A4-95D5-410A-8497-85F359D87013}" dt="2023-01-22T14:57:00.721" v="24466" actId="1038"/>
          <ac:picMkLst>
            <pc:docMk/>
            <pc:sldMk cId="1801942575" sldId="282"/>
            <ac:picMk id="20" creationId="{04C687E7-304F-0066-2CA7-07E1706DB7D3}"/>
          </ac:picMkLst>
        </pc:picChg>
        <pc:picChg chg="add mod">
          <ac:chgData name="大葵 藤原" userId="2158622d0ea327f5" providerId="LiveId" clId="{3447E0A4-95D5-410A-8497-85F359D87013}" dt="2023-01-22T14:50:36.165" v="24428" actId="14100"/>
          <ac:picMkLst>
            <pc:docMk/>
            <pc:sldMk cId="1801942575" sldId="282"/>
            <ac:picMk id="22" creationId="{95AF2CF4-5257-22B7-801B-C77F7821AD68}"/>
          </ac:picMkLst>
        </pc:picChg>
        <pc:picChg chg="add mod">
          <ac:chgData name="大葵 藤原" userId="2158622d0ea327f5" providerId="LiveId" clId="{3447E0A4-95D5-410A-8497-85F359D87013}" dt="2023-01-22T14:56:47.072" v="24462" actId="1037"/>
          <ac:picMkLst>
            <pc:docMk/>
            <pc:sldMk cId="1801942575" sldId="282"/>
            <ac:picMk id="24" creationId="{CB07DF39-282F-0224-4E8B-F506BC10A1B8}"/>
          </ac:picMkLst>
        </pc:picChg>
        <pc:picChg chg="add mod">
          <ac:chgData name="大葵 藤原" userId="2158622d0ea327f5" providerId="LiveId" clId="{3447E0A4-95D5-410A-8497-85F359D87013}" dt="2023-01-22T15:00:18.055" v="24519" actId="1038"/>
          <ac:picMkLst>
            <pc:docMk/>
            <pc:sldMk cId="1801942575" sldId="282"/>
            <ac:picMk id="26" creationId="{266F3497-B67B-5627-804B-B0E51A00492D}"/>
          </ac:picMkLst>
        </pc:picChg>
        <pc:picChg chg="add mod">
          <ac:chgData name="大葵 藤原" userId="2158622d0ea327f5" providerId="LiveId" clId="{3447E0A4-95D5-410A-8497-85F359D87013}" dt="2023-01-22T15:00:25.697" v="24521" actId="1035"/>
          <ac:picMkLst>
            <pc:docMk/>
            <pc:sldMk cId="1801942575" sldId="282"/>
            <ac:picMk id="28" creationId="{472DCC0E-3253-9A53-B235-DE27BB591C45}"/>
          </ac:picMkLst>
        </pc:picChg>
        <pc:picChg chg="add mod">
          <ac:chgData name="大葵 藤原" userId="2158622d0ea327f5" providerId="LiveId" clId="{3447E0A4-95D5-410A-8497-85F359D87013}" dt="2023-01-22T15:00:28.919" v="24522" actId="1035"/>
          <ac:picMkLst>
            <pc:docMk/>
            <pc:sldMk cId="1801942575" sldId="282"/>
            <ac:picMk id="32" creationId="{62F61718-A745-EFDB-CCC3-EB3A0DB4348B}"/>
          </ac:picMkLst>
        </pc:picChg>
        <pc:picChg chg="add mod">
          <ac:chgData name="大葵 藤原" userId="2158622d0ea327f5" providerId="LiveId" clId="{3447E0A4-95D5-410A-8497-85F359D87013}" dt="2023-01-22T15:01:01.674" v="24530" actId="1035"/>
          <ac:picMkLst>
            <pc:docMk/>
            <pc:sldMk cId="1801942575" sldId="282"/>
            <ac:picMk id="34" creationId="{D6F1B160-232A-35C1-8070-5690AF016A2A}"/>
          </ac:picMkLst>
        </pc:picChg>
        <pc:picChg chg="add mod">
          <ac:chgData name="大葵 藤原" userId="2158622d0ea327f5" providerId="LiveId" clId="{3447E0A4-95D5-410A-8497-85F359D87013}" dt="2023-01-22T15:02:03.953" v="24543" actId="1036"/>
          <ac:picMkLst>
            <pc:docMk/>
            <pc:sldMk cId="1801942575" sldId="282"/>
            <ac:picMk id="36" creationId="{03F15180-E02E-0A79-3361-DFBA1EE5398E}"/>
          </ac:picMkLst>
        </pc:picChg>
        <pc:picChg chg="del">
          <ac:chgData name="大葵 藤原" userId="2158622d0ea327f5" providerId="LiveId" clId="{3447E0A4-95D5-410A-8497-85F359D87013}" dt="2023-01-22T15:00:41.366" v="24524" actId="478"/>
          <ac:picMkLst>
            <pc:docMk/>
            <pc:sldMk cId="1801942575" sldId="282"/>
            <ac:picMk id="39" creationId="{1386F6D0-39D4-DD00-E6C2-F7A14ECEBB8F}"/>
          </ac:picMkLst>
        </pc:picChg>
        <pc:picChg chg="add mod">
          <ac:chgData name="大葵 藤原" userId="2158622d0ea327f5" providerId="LiveId" clId="{3447E0A4-95D5-410A-8497-85F359D87013}" dt="2023-01-22T15:03:07.331" v="24554" actId="1035"/>
          <ac:picMkLst>
            <pc:docMk/>
            <pc:sldMk cId="1801942575" sldId="282"/>
            <ac:picMk id="40" creationId="{21607385-A3F8-1D5C-88BE-B9F21769A300}"/>
          </ac:picMkLst>
        </pc:picChg>
        <pc:picChg chg="del mod">
          <ac:chgData name="大葵 藤原" userId="2158622d0ea327f5" providerId="LiveId" clId="{3447E0A4-95D5-410A-8497-85F359D87013}" dt="2023-01-22T14:59:09.684" v="24474" actId="478"/>
          <ac:picMkLst>
            <pc:docMk/>
            <pc:sldMk cId="1801942575" sldId="282"/>
            <ac:picMk id="41" creationId="{40F804B5-804E-6DEA-0404-CE424A690644}"/>
          </ac:picMkLst>
        </pc:picChg>
        <pc:picChg chg="add mod">
          <ac:chgData name="大葵 藤原" userId="2158622d0ea327f5" providerId="LiveId" clId="{3447E0A4-95D5-410A-8497-85F359D87013}" dt="2023-01-22T15:08:09.033" v="24580" actId="1037"/>
          <ac:picMkLst>
            <pc:docMk/>
            <pc:sldMk cId="1801942575" sldId="282"/>
            <ac:picMk id="43" creationId="{60CF7AB2-DA11-083E-D94D-66BDB7BD8CF7}"/>
          </ac:picMkLst>
        </pc:picChg>
        <pc:picChg chg="add mod">
          <ac:chgData name="大葵 藤原" userId="2158622d0ea327f5" providerId="LiveId" clId="{3447E0A4-95D5-410A-8497-85F359D87013}" dt="2023-01-22T15:07:50.142" v="24571" actId="14100"/>
          <ac:picMkLst>
            <pc:docMk/>
            <pc:sldMk cId="1801942575" sldId="282"/>
            <ac:picMk id="45" creationId="{E30D8B35-E640-6166-5283-31300A8996C9}"/>
          </ac:picMkLst>
        </pc:picChg>
        <pc:picChg chg="add mod">
          <ac:chgData name="大葵 藤原" userId="2158622d0ea327f5" providerId="LiveId" clId="{3447E0A4-95D5-410A-8497-85F359D87013}" dt="2023-01-22T15:07:45.512" v="24570" actId="1035"/>
          <ac:picMkLst>
            <pc:docMk/>
            <pc:sldMk cId="1801942575" sldId="282"/>
            <ac:picMk id="47" creationId="{EBDA29B4-83D6-30AF-9B5E-C25D018F5CE9}"/>
          </ac:picMkLst>
        </pc:picChg>
        <pc:picChg chg="add mod">
          <ac:chgData name="大葵 藤原" userId="2158622d0ea327f5" providerId="LiveId" clId="{3447E0A4-95D5-410A-8497-85F359D87013}" dt="2023-01-22T15:09:22.633" v="24587" actId="1035"/>
          <ac:picMkLst>
            <pc:docMk/>
            <pc:sldMk cId="1801942575" sldId="282"/>
            <ac:picMk id="49" creationId="{555DC4B6-1E08-57D0-0701-49AA0C4A480B}"/>
          </ac:picMkLst>
        </pc:picChg>
        <pc:picChg chg="add mod">
          <ac:chgData name="大葵 藤原" userId="2158622d0ea327f5" providerId="LiveId" clId="{3447E0A4-95D5-410A-8497-85F359D87013}" dt="2023-01-22T15:10:24.757" v="24590" actId="1076"/>
          <ac:picMkLst>
            <pc:docMk/>
            <pc:sldMk cId="1801942575" sldId="282"/>
            <ac:picMk id="51" creationId="{8A2BA8DA-0BEA-15C6-769D-FB46BF3C115F}"/>
          </ac:picMkLst>
        </pc:picChg>
        <pc:picChg chg="add mod">
          <ac:chgData name="大葵 藤原" userId="2158622d0ea327f5" providerId="LiveId" clId="{3447E0A4-95D5-410A-8497-85F359D87013}" dt="2023-01-22T15:19:47.938" v="24691" actId="1038"/>
          <ac:picMkLst>
            <pc:docMk/>
            <pc:sldMk cId="1801942575" sldId="282"/>
            <ac:picMk id="53" creationId="{434A35DC-2408-EA8C-967D-D0CA245ECE89}"/>
          </ac:picMkLst>
        </pc:picChg>
        <pc:picChg chg="add mod">
          <ac:chgData name="大葵 藤原" userId="2158622d0ea327f5" providerId="LiveId" clId="{3447E0A4-95D5-410A-8497-85F359D87013}" dt="2023-01-22T15:13:15.945" v="24613" actId="1038"/>
          <ac:picMkLst>
            <pc:docMk/>
            <pc:sldMk cId="1801942575" sldId="282"/>
            <ac:picMk id="55" creationId="{AADB2F9C-A2CD-BBA5-E0B2-DEAC6AB3E99C}"/>
          </ac:picMkLst>
        </pc:picChg>
        <pc:picChg chg="add mod ord">
          <ac:chgData name="大葵 藤原" userId="2158622d0ea327f5" providerId="LiveId" clId="{3447E0A4-95D5-410A-8497-85F359D87013}" dt="2023-01-22T15:15:08.129" v="24679" actId="1037"/>
          <ac:picMkLst>
            <pc:docMk/>
            <pc:sldMk cId="1801942575" sldId="282"/>
            <ac:picMk id="57" creationId="{D87DE594-2F41-650F-25FA-89288A02AAF3}"/>
          </ac:picMkLst>
        </pc:picChg>
        <pc:picChg chg="add mod">
          <ac:chgData name="大葵 藤原" userId="2158622d0ea327f5" providerId="LiveId" clId="{3447E0A4-95D5-410A-8497-85F359D87013}" dt="2023-01-22T15:29:37.773" v="24840" actId="1035"/>
          <ac:picMkLst>
            <pc:docMk/>
            <pc:sldMk cId="1801942575" sldId="282"/>
            <ac:picMk id="59" creationId="{D4DC9ED3-9AE5-ED71-8F78-58167236A60E}"/>
          </ac:picMkLst>
        </pc:picChg>
        <pc:picChg chg="add mod">
          <ac:chgData name="大葵 藤原" userId="2158622d0ea327f5" providerId="LiveId" clId="{3447E0A4-95D5-410A-8497-85F359D87013}" dt="2023-01-22T15:29:41.406" v="24843" actId="1036"/>
          <ac:picMkLst>
            <pc:docMk/>
            <pc:sldMk cId="1801942575" sldId="282"/>
            <ac:picMk id="61" creationId="{927D9F67-133C-304A-0B97-74DE07FE94A0}"/>
          </ac:picMkLst>
        </pc:picChg>
        <pc:picChg chg="add mod">
          <ac:chgData name="大葵 藤原" userId="2158622d0ea327f5" providerId="LiveId" clId="{3447E0A4-95D5-410A-8497-85F359D87013}" dt="2023-01-22T15:30:38.504" v="24901" actId="1035"/>
          <ac:picMkLst>
            <pc:docMk/>
            <pc:sldMk cId="1801942575" sldId="282"/>
            <ac:picMk id="63" creationId="{59F3E213-FCA1-8CD0-0C8B-42CC22775C1B}"/>
          </ac:picMkLst>
        </pc:picChg>
        <pc:picChg chg="add mod">
          <ac:chgData name="大葵 藤原" userId="2158622d0ea327f5" providerId="LiveId" clId="{3447E0A4-95D5-410A-8497-85F359D87013}" dt="2023-01-22T15:30:51.480" v="24904" actId="1038"/>
          <ac:picMkLst>
            <pc:docMk/>
            <pc:sldMk cId="1801942575" sldId="282"/>
            <ac:picMk id="65" creationId="{0BDC11B5-7384-AD68-3CFB-E8BFFF2DE80E}"/>
          </ac:picMkLst>
        </pc:picChg>
        <pc:picChg chg="add mod">
          <ac:chgData name="大葵 藤原" userId="2158622d0ea327f5" providerId="LiveId" clId="{3447E0A4-95D5-410A-8497-85F359D87013}" dt="2023-01-22T15:30:52.993" v="24906" actId="1038"/>
          <ac:picMkLst>
            <pc:docMk/>
            <pc:sldMk cId="1801942575" sldId="282"/>
            <ac:picMk id="67" creationId="{C064684A-92D8-A8ED-32FF-3E871A98A4E2}"/>
          </ac:picMkLst>
        </pc:picChg>
        <pc:picChg chg="add mod">
          <ac:chgData name="大葵 藤原" userId="2158622d0ea327f5" providerId="LiveId" clId="{3447E0A4-95D5-410A-8497-85F359D87013}" dt="2023-01-22T15:23:54.616" v="24796" actId="14100"/>
          <ac:picMkLst>
            <pc:docMk/>
            <pc:sldMk cId="1801942575" sldId="282"/>
            <ac:picMk id="69" creationId="{94D8A11F-CE8C-C81B-D1A2-F89733BA17D4}"/>
          </ac:picMkLst>
        </pc:picChg>
        <pc:picChg chg="add mod">
          <ac:chgData name="大葵 藤原" userId="2158622d0ea327f5" providerId="LiveId" clId="{3447E0A4-95D5-410A-8497-85F359D87013}" dt="2023-01-22T15:30:09.973" v="24873" actId="1038"/>
          <ac:picMkLst>
            <pc:docMk/>
            <pc:sldMk cId="1801942575" sldId="282"/>
            <ac:picMk id="71" creationId="{C9CE74D0-02FD-826F-7560-8EB1ABBD9356}"/>
          </ac:picMkLst>
        </pc:picChg>
        <pc:picChg chg="add mod">
          <ac:chgData name="大葵 藤原" userId="2158622d0ea327f5" providerId="LiveId" clId="{3447E0A4-95D5-410A-8497-85F359D87013}" dt="2023-01-22T15:31:32.442" v="24911" actId="1037"/>
          <ac:picMkLst>
            <pc:docMk/>
            <pc:sldMk cId="1801942575" sldId="282"/>
            <ac:picMk id="73" creationId="{A3B0F1A6-95FD-D39F-584B-A294B424A0E8}"/>
          </ac:picMkLst>
        </pc:picChg>
      </pc:sldChg>
      <pc:sldChg chg="del ord">
        <pc:chgData name="大葵 藤原" userId="2158622d0ea327f5" providerId="LiveId" clId="{3447E0A4-95D5-410A-8497-85F359D87013}" dt="2023-01-20T08:21:35.858" v="22572" actId="2696"/>
        <pc:sldMkLst>
          <pc:docMk/>
          <pc:sldMk cId="2656005716" sldId="283"/>
        </pc:sldMkLst>
      </pc:sldChg>
      <pc:sldChg chg="del">
        <pc:chgData name="大葵 藤原" userId="2158622d0ea327f5" providerId="LiveId" clId="{3447E0A4-95D5-410A-8497-85F359D87013}" dt="2023-01-20T08:55:47.611" v="23781" actId="47"/>
        <pc:sldMkLst>
          <pc:docMk/>
          <pc:sldMk cId="2521778251" sldId="284"/>
        </pc:sldMkLst>
      </pc:sldChg>
      <pc:sldChg chg="modSp add mod ord">
        <pc:chgData name="大葵 藤原" userId="2158622d0ea327f5" providerId="LiveId" clId="{3447E0A4-95D5-410A-8497-85F359D87013}" dt="2023-01-23T13:58:26.502" v="25736" actId="20577"/>
        <pc:sldMkLst>
          <pc:docMk/>
          <pc:sldMk cId="2155767194" sldId="285"/>
        </pc:sldMkLst>
        <pc:spChg chg="mod">
          <ac:chgData name="大葵 藤原" userId="2158622d0ea327f5" providerId="LiveId" clId="{3447E0A4-95D5-410A-8497-85F359D87013}" dt="2023-01-23T13:58:26.502" v="25736" actId="20577"/>
          <ac:spMkLst>
            <pc:docMk/>
            <pc:sldMk cId="2155767194" sldId="285"/>
            <ac:spMk id="2" creationId="{78F936E9-6F87-3DC8-C53F-E96488FD0F83}"/>
          </ac:spMkLst>
        </pc:spChg>
        <pc:spChg chg="mod">
          <ac:chgData name="大葵 藤原" userId="2158622d0ea327f5" providerId="LiveId" clId="{3447E0A4-95D5-410A-8497-85F359D87013}" dt="2023-01-20T08:49:31.095" v="23654" actId="14100"/>
          <ac:spMkLst>
            <pc:docMk/>
            <pc:sldMk cId="2155767194" sldId="285"/>
            <ac:spMk id="4" creationId="{6A83F2A2-9CFC-B006-6991-16D4BF06F326}"/>
          </ac:spMkLst>
        </pc:spChg>
        <pc:cxnChg chg="mod">
          <ac:chgData name="大葵 藤原" userId="2158622d0ea327f5" providerId="LiveId" clId="{3447E0A4-95D5-410A-8497-85F359D87013}" dt="2023-01-20T08:27:44.624" v="22838" actId="1038"/>
          <ac:cxnSpMkLst>
            <pc:docMk/>
            <pc:sldMk cId="2155767194" sldId="285"/>
            <ac:cxnSpMk id="9" creationId="{5D015266-290B-505F-6DAF-E3B71217D0B5}"/>
          </ac:cxnSpMkLst>
        </pc:cxnChg>
      </pc:sldChg>
      <pc:sldChg chg="add del">
        <pc:chgData name="大葵 藤原" userId="2158622d0ea327f5" providerId="LiveId" clId="{3447E0A4-95D5-410A-8497-85F359D87013}" dt="2023-01-20T08:51:02.612" v="23677" actId="47"/>
        <pc:sldMkLst>
          <pc:docMk/>
          <pc:sldMk cId="3728097904" sldId="286"/>
        </pc:sldMkLst>
      </pc:sldChg>
      <pc:sldChg chg="add del">
        <pc:chgData name="大葵 藤原" userId="2158622d0ea327f5" providerId="LiveId" clId="{3447E0A4-95D5-410A-8497-85F359D87013}" dt="2023-01-20T08:51:41.948" v="23682" actId="47"/>
        <pc:sldMkLst>
          <pc:docMk/>
          <pc:sldMk cId="4053510508" sldId="287"/>
        </pc:sldMkLst>
      </pc:sldChg>
      <pc:sldChg chg="addSp delSp modSp add mod">
        <pc:chgData name="大葵 藤原" userId="2158622d0ea327f5" providerId="LiveId" clId="{3447E0A4-95D5-410A-8497-85F359D87013}" dt="2023-01-29T16:00:30.303" v="32649" actId="20577"/>
        <pc:sldMkLst>
          <pc:docMk/>
          <pc:sldMk cId="231518807" sldId="288"/>
        </pc:sldMkLst>
        <pc:spChg chg="add mod">
          <ac:chgData name="大葵 藤原" userId="2158622d0ea327f5" providerId="LiveId" clId="{3447E0A4-95D5-410A-8497-85F359D87013}" dt="2023-01-29T16:00:30.303" v="32649" actId="20577"/>
          <ac:spMkLst>
            <pc:docMk/>
            <pc:sldMk cId="231518807" sldId="288"/>
            <ac:spMk id="2" creationId="{529B5D15-368E-B6E8-6865-A043795ACB11}"/>
          </ac:spMkLst>
        </pc:spChg>
        <pc:spChg chg="mod">
          <ac:chgData name="大葵 藤原" userId="2158622d0ea327f5" providerId="LiveId" clId="{3447E0A4-95D5-410A-8497-85F359D87013}" dt="2023-01-20T08:32:45.792" v="22892" actId="20577"/>
          <ac:spMkLst>
            <pc:docMk/>
            <pc:sldMk cId="231518807" sldId="288"/>
            <ac:spMk id="3" creationId="{F5161915-06F4-5687-B544-A21D1B075C5B}"/>
          </ac:spMkLst>
        </pc:spChg>
        <pc:spChg chg="add mod">
          <ac:chgData name="大葵 藤原" userId="2158622d0ea327f5" providerId="LiveId" clId="{3447E0A4-95D5-410A-8497-85F359D87013}" dt="2023-01-26T04:13:41.320" v="30945" actId="1076"/>
          <ac:spMkLst>
            <pc:docMk/>
            <pc:sldMk cId="231518807" sldId="288"/>
            <ac:spMk id="4" creationId="{1F062F7E-D8FC-1452-C14E-F2E330609601}"/>
          </ac:spMkLst>
        </pc:spChg>
        <pc:spChg chg="del">
          <ac:chgData name="大葵 藤原" userId="2158622d0ea327f5" providerId="LiveId" clId="{3447E0A4-95D5-410A-8497-85F359D87013}" dt="2023-01-20T08:32:37.479" v="22879" actId="478"/>
          <ac:spMkLst>
            <pc:docMk/>
            <pc:sldMk cId="231518807" sldId="288"/>
            <ac:spMk id="4" creationId="{20BF3ED2-8F9D-0541-5A33-86AE6FCC01B5}"/>
          </ac:spMkLst>
        </pc:spChg>
        <pc:spChg chg="add mod">
          <ac:chgData name="大葵 藤原" userId="2158622d0ea327f5" providerId="LiveId" clId="{3447E0A4-95D5-410A-8497-85F359D87013}" dt="2023-01-26T04:14:18.367" v="30956" actId="1035"/>
          <ac:spMkLst>
            <pc:docMk/>
            <pc:sldMk cId="231518807" sldId="288"/>
            <ac:spMk id="5" creationId="{8202D75F-E290-4BEA-62E5-B9806160DD23}"/>
          </ac:spMkLst>
        </pc:spChg>
        <pc:spChg chg="add mod">
          <ac:chgData name="大葵 藤原" userId="2158622d0ea327f5" providerId="LiveId" clId="{3447E0A4-95D5-410A-8497-85F359D87013}" dt="2023-01-26T04:13:59.278" v="30949" actId="1076"/>
          <ac:spMkLst>
            <pc:docMk/>
            <pc:sldMk cId="231518807" sldId="288"/>
            <ac:spMk id="6" creationId="{F1B6DA88-C5FF-8572-185D-01D0F178E8C6}"/>
          </ac:spMkLst>
        </pc:spChg>
        <pc:spChg chg="add mod">
          <ac:chgData name="大葵 藤原" userId="2158622d0ea327f5" providerId="LiveId" clId="{3447E0A4-95D5-410A-8497-85F359D87013}" dt="2023-01-25T17:00:24.662" v="30175" actId="20577"/>
          <ac:spMkLst>
            <pc:docMk/>
            <pc:sldMk cId="231518807" sldId="288"/>
            <ac:spMk id="22" creationId="{72FBC571-838F-CD36-0A77-E6003EDBE924}"/>
          </ac:spMkLst>
        </pc:spChg>
        <pc:spChg chg="add mod">
          <ac:chgData name="大葵 藤原" userId="2158622d0ea327f5" providerId="LiveId" clId="{3447E0A4-95D5-410A-8497-85F359D87013}" dt="2023-01-25T17:00:34.380" v="30183" actId="20577"/>
          <ac:spMkLst>
            <pc:docMk/>
            <pc:sldMk cId="231518807" sldId="288"/>
            <ac:spMk id="23" creationId="{3C1AA8C5-B42E-6FD7-32E5-1BDD85323E86}"/>
          </ac:spMkLst>
        </pc:spChg>
        <pc:spChg chg="add mod">
          <ac:chgData name="大葵 藤原" userId="2158622d0ea327f5" providerId="LiveId" clId="{3447E0A4-95D5-410A-8497-85F359D87013}" dt="2023-01-25T17:00:12.833" v="30168" actId="20577"/>
          <ac:spMkLst>
            <pc:docMk/>
            <pc:sldMk cId="231518807" sldId="288"/>
            <ac:spMk id="24" creationId="{9B079CA7-7AE4-DFE9-0090-3561D4F02E84}"/>
          </ac:spMkLst>
        </pc:spChg>
        <pc:spChg chg="add mod">
          <ac:chgData name="大葵 藤原" userId="2158622d0ea327f5" providerId="LiveId" clId="{3447E0A4-95D5-410A-8497-85F359D87013}" dt="2023-01-25T17:00:14.586" v="30169" actId="20577"/>
          <ac:spMkLst>
            <pc:docMk/>
            <pc:sldMk cId="231518807" sldId="288"/>
            <ac:spMk id="25" creationId="{679BA4B9-753F-F7A3-B6DA-EA003D310D49}"/>
          </ac:spMkLst>
        </pc:spChg>
        <pc:spChg chg="add mod">
          <ac:chgData name="大葵 藤原" userId="2158622d0ea327f5" providerId="LiveId" clId="{3447E0A4-95D5-410A-8497-85F359D87013}" dt="2023-01-24T16:15:35.285" v="28424" actId="1038"/>
          <ac:spMkLst>
            <pc:docMk/>
            <pc:sldMk cId="231518807" sldId="288"/>
            <ac:spMk id="28" creationId="{D9D0BE0F-1E74-223D-18C5-01A8D2EC9C7E}"/>
          </ac:spMkLst>
        </pc:spChg>
        <pc:spChg chg="add mod">
          <ac:chgData name="大葵 藤原" userId="2158622d0ea327f5" providerId="LiveId" clId="{3447E0A4-95D5-410A-8497-85F359D87013}" dt="2023-01-24T15:08:41.221" v="26872" actId="1582"/>
          <ac:spMkLst>
            <pc:docMk/>
            <pc:sldMk cId="231518807" sldId="288"/>
            <ac:spMk id="29" creationId="{0DEA38B5-4F3D-4750-CF3F-E7B4C723E833}"/>
          </ac:spMkLst>
        </pc:spChg>
        <pc:spChg chg="add mod">
          <ac:chgData name="大葵 藤原" userId="2158622d0ea327f5" providerId="LiveId" clId="{3447E0A4-95D5-410A-8497-85F359D87013}" dt="2023-01-26T04:14:04.463" v="30950" actId="14100"/>
          <ac:spMkLst>
            <pc:docMk/>
            <pc:sldMk cId="231518807" sldId="288"/>
            <ac:spMk id="30" creationId="{1C69E67C-84CC-2FCB-0059-F21F39B6C102}"/>
          </ac:spMkLst>
        </pc:spChg>
        <pc:spChg chg="add mod">
          <ac:chgData name="大葵 藤原" userId="2158622d0ea327f5" providerId="LiveId" clId="{3447E0A4-95D5-410A-8497-85F359D87013}" dt="2023-01-24T16:47:27.627" v="28538" actId="1038"/>
          <ac:spMkLst>
            <pc:docMk/>
            <pc:sldMk cId="231518807" sldId="288"/>
            <ac:spMk id="31" creationId="{D12714FC-018E-A9CE-DB9C-E1C4FC0338F0}"/>
          </ac:spMkLst>
        </pc:spChg>
        <pc:spChg chg="add mod">
          <ac:chgData name="大葵 藤原" userId="2158622d0ea327f5" providerId="LiveId" clId="{3447E0A4-95D5-410A-8497-85F359D87013}" dt="2023-01-25T14:16:53.699" v="29029" actId="208"/>
          <ac:spMkLst>
            <pc:docMk/>
            <pc:sldMk cId="231518807" sldId="288"/>
            <ac:spMk id="32" creationId="{4BDBDC03-C4E3-9300-7FEA-0ABBE77FA025}"/>
          </ac:spMkLst>
        </pc:spChg>
        <pc:spChg chg="add mod">
          <ac:chgData name="大葵 藤原" userId="2158622d0ea327f5" providerId="LiveId" clId="{3447E0A4-95D5-410A-8497-85F359D87013}" dt="2023-01-25T14:17:02.138" v="29030" actId="208"/>
          <ac:spMkLst>
            <pc:docMk/>
            <pc:sldMk cId="231518807" sldId="288"/>
            <ac:spMk id="33" creationId="{B63D2035-A6C1-F1E1-E415-DB8218C575A3}"/>
          </ac:spMkLst>
        </pc:spChg>
        <pc:spChg chg="add mod">
          <ac:chgData name="大葵 藤原" userId="2158622d0ea327f5" providerId="LiveId" clId="{3447E0A4-95D5-410A-8497-85F359D87013}" dt="2023-01-25T14:17:09.840" v="29031" actId="208"/>
          <ac:spMkLst>
            <pc:docMk/>
            <pc:sldMk cId="231518807" sldId="288"/>
            <ac:spMk id="34" creationId="{970F1892-B277-C1AE-2AA9-66F1045648CE}"/>
          </ac:spMkLst>
        </pc:spChg>
        <pc:spChg chg="add mod">
          <ac:chgData name="大葵 藤原" userId="2158622d0ea327f5" providerId="LiveId" clId="{3447E0A4-95D5-410A-8497-85F359D87013}" dt="2023-01-25T14:17:13.275" v="29032" actId="208"/>
          <ac:spMkLst>
            <pc:docMk/>
            <pc:sldMk cId="231518807" sldId="288"/>
            <ac:spMk id="35" creationId="{0FF7D03B-A118-97FF-2BFC-778D808498BC}"/>
          </ac:spMkLst>
        </pc:spChg>
        <pc:spChg chg="add mod">
          <ac:chgData name="大葵 藤原" userId="2158622d0ea327f5" providerId="LiveId" clId="{3447E0A4-95D5-410A-8497-85F359D87013}" dt="2023-01-26T02:15:10.005" v="30823" actId="1037"/>
          <ac:spMkLst>
            <pc:docMk/>
            <pc:sldMk cId="231518807" sldId="288"/>
            <ac:spMk id="36" creationId="{8D48618D-E066-BCD1-A34D-EA0D44AACFAF}"/>
          </ac:spMkLst>
        </pc:spChg>
        <pc:picChg chg="add del mod">
          <ac:chgData name="大葵 藤原" userId="2158622d0ea327f5" providerId="LiveId" clId="{3447E0A4-95D5-410A-8497-85F359D87013}" dt="2023-01-24T14:42:39.744" v="26486" actId="478"/>
          <ac:picMkLst>
            <pc:docMk/>
            <pc:sldMk cId="231518807" sldId="288"/>
            <ac:picMk id="5" creationId="{71F12FD4-5B7B-F1F7-C533-5094DA485DCC}"/>
          </ac:picMkLst>
        </pc:picChg>
        <pc:picChg chg="del">
          <ac:chgData name="大葵 藤原" userId="2158622d0ea327f5" providerId="LiveId" clId="{3447E0A4-95D5-410A-8497-85F359D87013}" dt="2023-01-20T08:32:33.977" v="22877" actId="478"/>
          <ac:picMkLst>
            <pc:docMk/>
            <pc:sldMk cId="231518807" sldId="288"/>
            <ac:picMk id="7" creationId="{1690F05F-C7DA-C510-8706-55534989AEC0}"/>
          </ac:picMkLst>
        </pc:picChg>
        <pc:picChg chg="add del mod">
          <ac:chgData name="大葵 藤原" userId="2158622d0ea327f5" providerId="LiveId" clId="{3447E0A4-95D5-410A-8497-85F359D87013}" dt="2023-01-24T14:50:53.803" v="26531" actId="478"/>
          <ac:picMkLst>
            <pc:docMk/>
            <pc:sldMk cId="231518807" sldId="288"/>
            <ac:picMk id="7" creationId="{21D7E1A2-8FA9-04A8-0245-15ED5D63AB02}"/>
          </ac:picMkLst>
        </pc:picChg>
        <pc:picChg chg="add mod">
          <ac:chgData name="大葵 藤原" userId="2158622d0ea327f5" providerId="LiveId" clId="{3447E0A4-95D5-410A-8497-85F359D87013}" dt="2023-01-26T04:13:28.093" v="30942" actId="1076"/>
          <ac:picMkLst>
            <pc:docMk/>
            <pc:sldMk cId="231518807" sldId="288"/>
            <ac:picMk id="9" creationId="{5EDAAFF3-3DDB-79FC-EBDA-D2AECA91EC0B}"/>
          </ac:picMkLst>
        </pc:picChg>
        <pc:picChg chg="del">
          <ac:chgData name="大葵 藤原" userId="2158622d0ea327f5" providerId="LiveId" clId="{3447E0A4-95D5-410A-8497-85F359D87013}" dt="2023-01-20T08:32:34.893" v="22878" actId="478"/>
          <ac:picMkLst>
            <pc:docMk/>
            <pc:sldMk cId="231518807" sldId="288"/>
            <ac:picMk id="9" creationId="{8105CC21-A2EB-6E1F-E78A-DFE06E94428F}"/>
          </ac:picMkLst>
        </pc:picChg>
        <pc:picChg chg="add del mod">
          <ac:chgData name="大葵 藤原" userId="2158622d0ea327f5" providerId="LiveId" clId="{3447E0A4-95D5-410A-8497-85F359D87013}" dt="2023-01-24T14:49:06.248" v="26525" actId="478"/>
          <ac:picMkLst>
            <pc:docMk/>
            <pc:sldMk cId="231518807" sldId="288"/>
            <ac:picMk id="11" creationId="{05EF38E2-F005-52B1-6A02-D790E30B33C5}"/>
          </ac:picMkLst>
        </pc:picChg>
        <pc:picChg chg="del">
          <ac:chgData name="大葵 藤原" userId="2158622d0ea327f5" providerId="LiveId" clId="{3447E0A4-95D5-410A-8497-85F359D87013}" dt="2023-01-20T08:32:39.389" v="22880" actId="478"/>
          <ac:picMkLst>
            <pc:docMk/>
            <pc:sldMk cId="231518807" sldId="288"/>
            <ac:picMk id="11" creationId="{E0B11124-3F91-8A51-4C48-74D94D28A9D1}"/>
          </ac:picMkLst>
        </pc:picChg>
        <pc:picChg chg="add del mod">
          <ac:chgData name="大葵 藤原" userId="2158622d0ea327f5" providerId="LiveId" clId="{3447E0A4-95D5-410A-8497-85F359D87013}" dt="2023-01-24T14:56:54.436" v="26593" actId="478"/>
          <ac:picMkLst>
            <pc:docMk/>
            <pc:sldMk cId="231518807" sldId="288"/>
            <ac:picMk id="13" creationId="{3C0DA7FC-C86F-C63A-D2C8-E59605D405E9}"/>
          </ac:picMkLst>
        </pc:picChg>
        <pc:picChg chg="del">
          <ac:chgData name="大葵 藤原" userId="2158622d0ea327f5" providerId="LiveId" clId="{3447E0A4-95D5-410A-8497-85F359D87013}" dt="2023-01-20T08:32:40.567" v="22881" actId="478"/>
          <ac:picMkLst>
            <pc:docMk/>
            <pc:sldMk cId="231518807" sldId="288"/>
            <ac:picMk id="13" creationId="{8BAD21B2-5C08-49C4-6B55-9D96082A10F0}"/>
          </ac:picMkLst>
        </pc:picChg>
        <pc:picChg chg="add mod">
          <ac:chgData name="大葵 藤原" userId="2158622d0ea327f5" providerId="LiveId" clId="{3447E0A4-95D5-410A-8497-85F359D87013}" dt="2023-01-24T15:10:01.398" v="26922" actId="1038"/>
          <ac:picMkLst>
            <pc:docMk/>
            <pc:sldMk cId="231518807" sldId="288"/>
            <ac:picMk id="15" creationId="{66B90AA3-BF33-BBEC-7CA3-81A3041D79CD}"/>
          </ac:picMkLst>
        </pc:picChg>
        <pc:picChg chg="add mod">
          <ac:chgData name="大葵 藤原" userId="2158622d0ea327f5" providerId="LiveId" clId="{3447E0A4-95D5-410A-8497-85F359D87013}" dt="2023-01-26T04:13:30.556" v="30943" actId="1038"/>
          <ac:picMkLst>
            <pc:docMk/>
            <pc:sldMk cId="231518807" sldId="288"/>
            <ac:picMk id="17" creationId="{D1AC2766-B973-658B-531A-71120E699702}"/>
          </ac:picMkLst>
        </pc:picChg>
        <pc:picChg chg="add mod">
          <ac:chgData name="大葵 藤原" userId="2158622d0ea327f5" providerId="LiveId" clId="{3447E0A4-95D5-410A-8497-85F359D87013}" dt="2023-01-24T15:08:44.278" v="26880" actId="1038"/>
          <ac:picMkLst>
            <pc:docMk/>
            <pc:sldMk cId="231518807" sldId="288"/>
            <ac:picMk id="19" creationId="{1ACEB0A6-524E-0086-362A-249A31A3A04E}"/>
          </ac:picMkLst>
        </pc:picChg>
        <pc:picChg chg="add mod">
          <ac:chgData name="大葵 藤原" userId="2158622d0ea327f5" providerId="LiveId" clId="{3447E0A4-95D5-410A-8497-85F359D87013}" dt="2023-01-24T15:10:01.398" v="26922" actId="1038"/>
          <ac:picMkLst>
            <pc:docMk/>
            <pc:sldMk cId="231518807" sldId="288"/>
            <ac:picMk id="21" creationId="{A8AC3DB5-F8E5-FB81-C7D0-CA9B5B3E9545}"/>
          </ac:picMkLst>
        </pc:picChg>
        <pc:picChg chg="add mod">
          <ac:chgData name="大葵 藤原" userId="2158622d0ea327f5" providerId="LiveId" clId="{3447E0A4-95D5-410A-8497-85F359D87013}" dt="2023-01-24T16:15:31.779" v="28417" actId="1038"/>
          <ac:picMkLst>
            <pc:docMk/>
            <pc:sldMk cId="231518807" sldId="288"/>
            <ac:picMk id="27" creationId="{62EF53D0-DB30-7120-5844-B43B9702ABAA}"/>
          </ac:picMkLst>
        </pc:picChg>
      </pc:sldChg>
      <pc:sldChg chg="new del">
        <pc:chgData name="大葵 藤原" userId="2158622d0ea327f5" providerId="LiveId" clId="{3447E0A4-95D5-410A-8497-85F359D87013}" dt="2023-01-20T08:32:29.602" v="22875" actId="680"/>
        <pc:sldMkLst>
          <pc:docMk/>
          <pc:sldMk cId="328005238" sldId="288"/>
        </pc:sldMkLst>
      </pc:sldChg>
      <pc:sldChg chg="modSp mod">
        <pc:chgData name="大葵 藤原" userId="2158622d0ea327f5" providerId="LiveId" clId="{3447E0A4-95D5-410A-8497-85F359D87013}" dt="2023-01-20T09:23:40.345" v="24310" actId="1036"/>
        <pc:sldMkLst>
          <pc:docMk/>
          <pc:sldMk cId="698027050" sldId="289"/>
        </pc:sldMkLst>
        <pc:spChg chg="mod">
          <ac:chgData name="大葵 藤原" userId="2158622d0ea327f5" providerId="LiveId" clId="{3447E0A4-95D5-410A-8497-85F359D87013}" dt="2023-01-20T09:23:40.345" v="24310" actId="1036"/>
          <ac:spMkLst>
            <pc:docMk/>
            <pc:sldMk cId="698027050" sldId="289"/>
            <ac:spMk id="7" creationId="{6E1D057E-C012-912F-4691-C163E53320E9}"/>
          </ac:spMkLst>
        </pc:spChg>
      </pc:sldChg>
      <pc:sldChg chg="new add del">
        <pc:chgData name="大葵 藤原" userId="2158622d0ea327f5" providerId="LiveId" clId="{3447E0A4-95D5-410A-8497-85F359D87013}" dt="2023-01-20T08:51:40.168" v="23681" actId="47"/>
        <pc:sldMkLst>
          <pc:docMk/>
          <pc:sldMk cId="2052325649" sldId="289"/>
        </pc:sldMkLst>
      </pc:sldChg>
      <pc:sldChg chg="addSp delSp modSp add mod ord">
        <pc:chgData name="大葵 藤原" userId="2158622d0ea327f5" providerId="LiveId" clId="{3447E0A4-95D5-410A-8497-85F359D87013}" dt="2023-01-27T08:09:45.607" v="32642" actId="1035"/>
        <pc:sldMkLst>
          <pc:docMk/>
          <pc:sldMk cId="1638192474" sldId="290"/>
        </pc:sldMkLst>
        <pc:spChg chg="mod">
          <ac:chgData name="大葵 藤原" userId="2158622d0ea327f5" providerId="LiveId" clId="{3447E0A4-95D5-410A-8497-85F359D87013}" dt="2023-01-26T16:19:10.317" v="32578" actId="20577"/>
          <ac:spMkLst>
            <pc:docMk/>
            <pc:sldMk cId="1638192474" sldId="290"/>
            <ac:spMk id="2" creationId="{529B5D15-368E-B6E8-6865-A043795ACB11}"/>
          </ac:spMkLst>
        </pc:spChg>
        <pc:spChg chg="add mod">
          <ac:chgData name="大葵 藤原" userId="2158622d0ea327f5" providerId="LiveId" clId="{3447E0A4-95D5-410A-8497-85F359D87013}" dt="2023-01-26T06:36:57.862" v="31519" actId="14100"/>
          <ac:spMkLst>
            <pc:docMk/>
            <pc:sldMk cId="1638192474" sldId="290"/>
            <ac:spMk id="4" creationId="{7B2C6658-E2FA-4829-30A5-D23B8CFC8472}"/>
          </ac:spMkLst>
        </pc:spChg>
        <pc:spChg chg="add mod">
          <ac:chgData name="大葵 藤原" userId="2158622d0ea327f5" providerId="LiveId" clId="{3447E0A4-95D5-410A-8497-85F359D87013}" dt="2023-01-25T17:13:52.073" v="30540" actId="1038"/>
          <ac:spMkLst>
            <pc:docMk/>
            <pc:sldMk cId="1638192474" sldId="290"/>
            <ac:spMk id="5" creationId="{EC1DAAF4-553D-6282-4E1B-69936BBDE0A9}"/>
          </ac:spMkLst>
        </pc:spChg>
        <pc:spChg chg="add mod">
          <ac:chgData name="大葵 藤原" userId="2158622d0ea327f5" providerId="LiveId" clId="{3447E0A4-95D5-410A-8497-85F359D87013}" dt="2023-01-25T17:14:00.677" v="30545" actId="1036"/>
          <ac:spMkLst>
            <pc:docMk/>
            <pc:sldMk cId="1638192474" sldId="290"/>
            <ac:spMk id="6" creationId="{694FC2D3-478C-175F-43C5-889B20B35C11}"/>
          </ac:spMkLst>
        </pc:spChg>
        <pc:spChg chg="add mod">
          <ac:chgData name="大葵 藤原" userId="2158622d0ea327f5" providerId="LiveId" clId="{3447E0A4-95D5-410A-8497-85F359D87013}" dt="2023-01-25T17:13:43.888" v="30513" actId="1038"/>
          <ac:spMkLst>
            <pc:docMk/>
            <pc:sldMk cId="1638192474" sldId="290"/>
            <ac:spMk id="7" creationId="{E1AC7F22-85FC-7DC9-9B63-012458773428}"/>
          </ac:spMkLst>
        </pc:spChg>
        <pc:spChg chg="add mod">
          <ac:chgData name="大葵 藤原" userId="2158622d0ea327f5" providerId="LiveId" clId="{3447E0A4-95D5-410A-8497-85F359D87013}" dt="2023-01-27T08:09:45.607" v="32642" actId="1035"/>
          <ac:spMkLst>
            <pc:docMk/>
            <pc:sldMk cId="1638192474" sldId="290"/>
            <ac:spMk id="8" creationId="{A2584C6A-32A9-C7F6-9380-1B33DCDD7343}"/>
          </ac:spMkLst>
        </pc:spChg>
        <pc:spChg chg="add mod">
          <ac:chgData name="大葵 藤原" userId="2158622d0ea327f5" providerId="LiveId" clId="{3447E0A4-95D5-410A-8497-85F359D87013}" dt="2023-01-26T15:21:33.508" v="31816" actId="1582"/>
          <ac:spMkLst>
            <pc:docMk/>
            <pc:sldMk cId="1638192474" sldId="290"/>
            <ac:spMk id="13" creationId="{7F4B9911-E885-9829-5959-2800E50A48D0}"/>
          </ac:spMkLst>
        </pc:spChg>
        <pc:spChg chg="add mod">
          <ac:chgData name="大葵 藤原" userId="2158622d0ea327f5" providerId="LiveId" clId="{3447E0A4-95D5-410A-8497-85F359D87013}" dt="2023-01-24T16:14:24.205" v="28345" actId="1037"/>
          <ac:spMkLst>
            <pc:docMk/>
            <pc:sldMk cId="1638192474" sldId="290"/>
            <ac:spMk id="16" creationId="{74073D24-7B7B-8747-6ABA-AE5AD9F4C2D5}"/>
          </ac:spMkLst>
        </pc:spChg>
        <pc:spChg chg="add mod">
          <ac:chgData name="大葵 藤原" userId="2158622d0ea327f5" providerId="LiveId" clId="{3447E0A4-95D5-410A-8497-85F359D87013}" dt="2023-01-26T15:22:27.232" v="31868" actId="1035"/>
          <ac:spMkLst>
            <pc:docMk/>
            <pc:sldMk cId="1638192474" sldId="290"/>
            <ac:spMk id="17" creationId="{5C24017A-0FA5-305F-4E41-5359D414F079}"/>
          </ac:spMkLst>
        </pc:spChg>
        <pc:spChg chg="add mod">
          <ac:chgData name="大葵 藤原" userId="2158622d0ea327f5" providerId="LiveId" clId="{3447E0A4-95D5-410A-8497-85F359D87013}" dt="2023-01-26T06:37:47.216" v="31566" actId="1038"/>
          <ac:spMkLst>
            <pc:docMk/>
            <pc:sldMk cId="1638192474" sldId="290"/>
            <ac:spMk id="18" creationId="{EC36ABB0-F4D1-A0C9-DBC1-0BBD54EAA4A4}"/>
          </ac:spMkLst>
        </pc:spChg>
        <pc:spChg chg="add mod">
          <ac:chgData name="大葵 藤原" userId="2158622d0ea327f5" providerId="LiveId" clId="{3447E0A4-95D5-410A-8497-85F359D87013}" dt="2023-01-26T06:38:22.966" v="31610" actId="1076"/>
          <ac:spMkLst>
            <pc:docMk/>
            <pc:sldMk cId="1638192474" sldId="290"/>
            <ac:spMk id="20" creationId="{D8FF2CE9-BCEE-F93A-D17F-FFADBBB6BC99}"/>
          </ac:spMkLst>
        </pc:spChg>
        <pc:spChg chg="add mod">
          <ac:chgData name="大葵 藤原" userId="2158622d0ea327f5" providerId="LiveId" clId="{3447E0A4-95D5-410A-8497-85F359D87013}" dt="2023-01-26T06:38:09.211" v="31591" actId="1035"/>
          <ac:spMkLst>
            <pc:docMk/>
            <pc:sldMk cId="1638192474" sldId="290"/>
            <ac:spMk id="21" creationId="{1731A35F-77C4-1990-FCC4-BD08400D18F1}"/>
          </ac:spMkLst>
        </pc:spChg>
        <pc:spChg chg="del">
          <ac:chgData name="大葵 藤原" userId="2158622d0ea327f5" providerId="LiveId" clId="{3447E0A4-95D5-410A-8497-85F359D87013}" dt="2023-01-24T15:14:40.843" v="26963" actId="478"/>
          <ac:spMkLst>
            <pc:docMk/>
            <pc:sldMk cId="1638192474" sldId="290"/>
            <ac:spMk id="22" creationId="{72FBC571-838F-CD36-0A77-E6003EDBE924}"/>
          </ac:spMkLst>
        </pc:spChg>
        <pc:spChg chg="add mod">
          <ac:chgData name="大葵 藤原" userId="2158622d0ea327f5" providerId="LiveId" clId="{3447E0A4-95D5-410A-8497-85F359D87013}" dt="2023-01-26T06:38:29.512" v="31612" actId="14100"/>
          <ac:spMkLst>
            <pc:docMk/>
            <pc:sldMk cId="1638192474" sldId="290"/>
            <ac:spMk id="22" creationId="{8A3F8191-8530-21E9-1E51-DEF5761A59EC}"/>
          </ac:spMkLst>
        </pc:spChg>
        <pc:spChg chg="del">
          <ac:chgData name="大葵 藤原" userId="2158622d0ea327f5" providerId="LiveId" clId="{3447E0A4-95D5-410A-8497-85F359D87013}" dt="2023-01-24T15:14:40.843" v="26963" actId="478"/>
          <ac:spMkLst>
            <pc:docMk/>
            <pc:sldMk cId="1638192474" sldId="290"/>
            <ac:spMk id="23" creationId="{3C1AA8C5-B42E-6FD7-32E5-1BDD85323E86}"/>
          </ac:spMkLst>
        </pc:spChg>
        <pc:spChg chg="add mod">
          <ac:chgData name="大葵 藤原" userId="2158622d0ea327f5" providerId="LiveId" clId="{3447E0A4-95D5-410A-8497-85F359D87013}" dt="2023-01-26T15:22:15.338" v="31849" actId="1036"/>
          <ac:spMkLst>
            <pc:docMk/>
            <pc:sldMk cId="1638192474" sldId="290"/>
            <ac:spMk id="23" creationId="{9EDD3975-F6B9-A5AB-3D75-90E4C00F9428}"/>
          </ac:spMkLst>
        </pc:spChg>
        <pc:spChg chg="add mod">
          <ac:chgData name="大葵 藤原" userId="2158622d0ea327f5" providerId="LiveId" clId="{3447E0A4-95D5-410A-8497-85F359D87013}" dt="2023-01-26T15:22:48.921" v="31870" actId="1076"/>
          <ac:spMkLst>
            <pc:docMk/>
            <pc:sldMk cId="1638192474" sldId="290"/>
            <ac:spMk id="24" creationId="{51A07AD7-1510-2496-63AA-789DE6083BD1}"/>
          </ac:spMkLst>
        </pc:spChg>
        <pc:spChg chg="del">
          <ac:chgData name="大葵 藤原" userId="2158622d0ea327f5" providerId="LiveId" clId="{3447E0A4-95D5-410A-8497-85F359D87013}" dt="2023-01-24T15:14:40.843" v="26963" actId="478"/>
          <ac:spMkLst>
            <pc:docMk/>
            <pc:sldMk cId="1638192474" sldId="290"/>
            <ac:spMk id="24" creationId="{9B079CA7-7AE4-DFE9-0090-3561D4F02E84}"/>
          </ac:spMkLst>
        </pc:spChg>
        <pc:spChg chg="del">
          <ac:chgData name="大葵 藤原" userId="2158622d0ea327f5" providerId="LiveId" clId="{3447E0A4-95D5-410A-8497-85F359D87013}" dt="2023-01-24T15:14:40.843" v="26963" actId="478"/>
          <ac:spMkLst>
            <pc:docMk/>
            <pc:sldMk cId="1638192474" sldId="290"/>
            <ac:spMk id="25" creationId="{679BA4B9-753F-F7A3-B6DA-EA003D310D49}"/>
          </ac:spMkLst>
        </pc:spChg>
        <pc:spChg chg="add mod">
          <ac:chgData name="大葵 藤原" userId="2158622d0ea327f5" providerId="LiveId" clId="{3447E0A4-95D5-410A-8497-85F359D87013}" dt="2023-01-26T15:23:04.166" v="31873" actId="1038"/>
          <ac:spMkLst>
            <pc:docMk/>
            <pc:sldMk cId="1638192474" sldId="290"/>
            <ac:spMk id="25" creationId="{ABE111EB-32D1-142D-4AC3-36B1064088C8}"/>
          </ac:spMkLst>
        </pc:spChg>
        <pc:spChg chg="add mod">
          <ac:chgData name="大葵 藤原" userId="2158622d0ea327f5" providerId="LiveId" clId="{3447E0A4-95D5-410A-8497-85F359D87013}" dt="2023-01-26T06:38:16.069" v="31609" actId="1037"/>
          <ac:spMkLst>
            <pc:docMk/>
            <pc:sldMk cId="1638192474" sldId="290"/>
            <ac:spMk id="26" creationId="{26D81F95-7FBF-30EA-135A-DDDA9105C3F3}"/>
          </ac:spMkLst>
        </pc:spChg>
        <pc:spChg chg="del">
          <ac:chgData name="大葵 藤原" userId="2158622d0ea327f5" providerId="LiveId" clId="{3447E0A4-95D5-410A-8497-85F359D87013}" dt="2023-01-24T15:14:44.443" v="26965" actId="478"/>
          <ac:spMkLst>
            <pc:docMk/>
            <pc:sldMk cId="1638192474" sldId="290"/>
            <ac:spMk id="28" creationId="{D9D0BE0F-1E74-223D-18C5-01A8D2EC9C7E}"/>
          </ac:spMkLst>
        </pc:spChg>
        <pc:spChg chg="del">
          <ac:chgData name="大葵 藤原" userId="2158622d0ea327f5" providerId="LiveId" clId="{3447E0A4-95D5-410A-8497-85F359D87013}" dt="2023-01-24T15:14:32.358" v="26958" actId="478"/>
          <ac:spMkLst>
            <pc:docMk/>
            <pc:sldMk cId="1638192474" sldId="290"/>
            <ac:spMk id="29" creationId="{0DEA38B5-4F3D-4750-CF3F-E7B4C723E833}"/>
          </ac:spMkLst>
        </pc:spChg>
        <pc:spChg chg="del">
          <ac:chgData name="大葵 藤原" userId="2158622d0ea327f5" providerId="LiveId" clId="{3447E0A4-95D5-410A-8497-85F359D87013}" dt="2023-01-24T15:14:34.575" v="26959" actId="478"/>
          <ac:spMkLst>
            <pc:docMk/>
            <pc:sldMk cId="1638192474" sldId="290"/>
            <ac:spMk id="30" creationId="{1C69E67C-84CC-2FCB-0059-F21F39B6C102}"/>
          </ac:spMkLst>
        </pc:spChg>
        <pc:spChg chg="del">
          <ac:chgData name="大葵 藤原" userId="2158622d0ea327f5" providerId="LiveId" clId="{3447E0A4-95D5-410A-8497-85F359D87013}" dt="2023-01-24T15:14:49.056" v="26966" actId="478"/>
          <ac:spMkLst>
            <pc:docMk/>
            <pc:sldMk cId="1638192474" sldId="290"/>
            <ac:spMk id="31" creationId="{D12714FC-018E-A9CE-DB9C-E1C4FC0338F0}"/>
          </ac:spMkLst>
        </pc:spChg>
        <pc:spChg chg="del">
          <ac:chgData name="大葵 藤原" userId="2158622d0ea327f5" providerId="LiveId" clId="{3447E0A4-95D5-410A-8497-85F359D87013}" dt="2023-01-24T15:14:40.843" v="26963" actId="478"/>
          <ac:spMkLst>
            <pc:docMk/>
            <pc:sldMk cId="1638192474" sldId="290"/>
            <ac:spMk id="32" creationId="{4BDBDC03-C4E3-9300-7FEA-0ABBE77FA025}"/>
          </ac:spMkLst>
        </pc:spChg>
        <pc:spChg chg="del">
          <ac:chgData name="大葵 藤原" userId="2158622d0ea327f5" providerId="LiveId" clId="{3447E0A4-95D5-410A-8497-85F359D87013}" dt="2023-01-24T15:14:40.843" v="26963" actId="478"/>
          <ac:spMkLst>
            <pc:docMk/>
            <pc:sldMk cId="1638192474" sldId="290"/>
            <ac:spMk id="33" creationId="{B63D2035-A6C1-F1E1-E415-DB8218C575A3}"/>
          </ac:spMkLst>
        </pc:spChg>
        <pc:spChg chg="del">
          <ac:chgData name="大葵 藤原" userId="2158622d0ea327f5" providerId="LiveId" clId="{3447E0A4-95D5-410A-8497-85F359D87013}" dt="2023-01-24T15:14:37.976" v="26962" actId="478"/>
          <ac:spMkLst>
            <pc:docMk/>
            <pc:sldMk cId="1638192474" sldId="290"/>
            <ac:spMk id="34" creationId="{970F1892-B277-C1AE-2AA9-66F1045648CE}"/>
          </ac:spMkLst>
        </pc:spChg>
        <pc:spChg chg="del">
          <ac:chgData name="大葵 藤原" userId="2158622d0ea327f5" providerId="LiveId" clId="{3447E0A4-95D5-410A-8497-85F359D87013}" dt="2023-01-24T15:14:40.843" v="26963" actId="478"/>
          <ac:spMkLst>
            <pc:docMk/>
            <pc:sldMk cId="1638192474" sldId="290"/>
            <ac:spMk id="35" creationId="{0FF7D03B-A118-97FF-2BFC-778D808498BC}"/>
          </ac:spMkLst>
        </pc:spChg>
        <pc:spChg chg="add mod">
          <ac:chgData name="大葵 藤原" userId="2158622d0ea327f5" providerId="LiveId" clId="{3447E0A4-95D5-410A-8497-85F359D87013}" dt="2023-01-24T16:14:20.445" v="28339" actId="1038"/>
          <ac:spMkLst>
            <pc:docMk/>
            <pc:sldMk cId="1638192474" sldId="290"/>
            <ac:spMk id="36" creationId="{90E2DC5B-2CB8-6B1F-D7DA-57245B8BBCE0}"/>
          </ac:spMkLst>
        </pc:spChg>
        <pc:picChg chg="add mod ord">
          <ac:chgData name="大葵 藤原" userId="2158622d0ea327f5" providerId="LiveId" clId="{3447E0A4-95D5-410A-8497-85F359D87013}" dt="2023-01-26T06:37:41.824" v="31562" actId="1037"/>
          <ac:picMkLst>
            <pc:docMk/>
            <pc:sldMk cId="1638192474" sldId="290"/>
            <ac:picMk id="9" creationId="{0382E915-C8C7-DF23-3CB6-DA59BEAFFF51}"/>
          </ac:picMkLst>
        </pc:picChg>
        <pc:picChg chg="del">
          <ac:chgData name="大葵 藤原" userId="2158622d0ea327f5" providerId="LiveId" clId="{3447E0A4-95D5-410A-8497-85F359D87013}" dt="2023-01-24T15:14:40.843" v="26963" actId="478"/>
          <ac:picMkLst>
            <pc:docMk/>
            <pc:sldMk cId="1638192474" sldId="290"/>
            <ac:picMk id="9" creationId="{5EDAAFF3-3DDB-79FC-EBDA-D2AECA91EC0B}"/>
          </ac:picMkLst>
        </pc:picChg>
        <pc:picChg chg="add del mod">
          <ac:chgData name="大葵 藤原" userId="2158622d0ea327f5" providerId="LiveId" clId="{3447E0A4-95D5-410A-8497-85F359D87013}" dt="2023-01-24T15:38:07.580" v="27585" actId="478"/>
          <ac:picMkLst>
            <pc:docMk/>
            <pc:sldMk cId="1638192474" sldId="290"/>
            <ac:picMk id="10" creationId="{C9ADCD90-0323-64B6-2510-4CFC322AB88F}"/>
          </ac:picMkLst>
        </pc:picChg>
        <pc:picChg chg="add mod">
          <ac:chgData name="大葵 藤原" userId="2158622d0ea327f5" providerId="LiveId" clId="{3447E0A4-95D5-410A-8497-85F359D87013}" dt="2023-01-26T15:20:44.078" v="31812" actId="1037"/>
          <ac:picMkLst>
            <pc:docMk/>
            <pc:sldMk cId="1638192474" sldId="290"/>
            <ac:picMk id="10" creationId="{E14895A0-E3BC-31CA-8147-2244CEB93294}"/>
          </ac:picMkLst>
        </pc:picChg>
        <pc:picChg chg="add del mod">
          <ac:chgData name="大葵 藤原" userId="2158622d0ea327f5" providerId="LiveId" clId="{3447E0A4-95D5-410A-8497-85F359D87013}" dt="2023-01-26T06:33:24.178" v="31459" actId="478"/>
          <ac:picMkLst>
            <pc:docMk/>
            <pc:sldMk cId="1638192474" sldId="290"/>
            <ac:picMk id="11" creationId="{97CC70C5-6AEA-4AAD-867F-0E68D2A3527D}"/>
          </ac:picMkLst>
        </pc:picChg>
        <pc:picChg chg="add mod">
          <ac:chgData name="大葵 藤原" userId="2158622d0ea327f5" providerId="LiveId" clId="{3447E0A4-95D5-410A-8497-85F359D87013}" dt="2023-01-26T15:22:18.621" v="31851" actId="1076"/>
          <ac:picMkLst>
            <pc:docMk/>
            <pc:sldMk cId="1638192474" sldId="290"/>
            <ac:picMk id="12" creationId="{E771F646-47EE-811D-242F-FF39B04E218A}"/>
          </ac:picMkLst>
        </pc:picChg>
        <pc:picChg chg="add del mod">
          <ac:chgData name="大葵 藤原" userId="2158622d0ea327f5" providerId="LiveId" clId="{3447E0A4-95D5-410A-8497-85F359D87013}" dt="2023-01-26T06:30:34.224" v="31435" actId="478"/>
          <ac:picMkLst>
            <pc:docMk/>
            <pc:sldMk cId="1638192474" sldId="290"/>
            <ac:picMk id="12" creationId="{F81D3D45-769D-8EDF-C2F9-D4E20F2FECDD}"/>
          </ac:picMkLst>
        </pc:picChg>
        <pc:picChg chg="add mod">
          <ac:chgData name="大葵 藤原" userId="2158622d0ea327f5" providerId="LiveId" clId="{3447E0A4-95D5-410A-8497-85F359D87013}" dt="2023-01-24T16:14:15.306" v="28313" actId="1037"/>
          <ac:picMkLst>
            <pc:docMk/>
            <pc:sldMk cId="1638192474" sldId="290"/>
            <ac:picMk id="14" creationId="{BE819CB6-DF47-AC89-AF71-89EB6F2AE409}"/>
          </ac:picMkLst>
        </pc:picChg>
        <pc:picChg chg="add mod">
          <ac:chgData name="大葵 藤原" userId="2158622d0ea327f5" providerId="LiveId" clId="{3447E0A4-95D5-410A-8497-85F359D87013}" dt="2023-01-26T06:38:03.423" v="31570" actId="1076"/>
          <ac:picMkLst>
            <pc:docMk/>
            <pc:sldMk cId="1638192474" sldId="290"/>
            <ac:picMk id="15" creationId="{27845EC2-F4C6-3B50-3027-405D2C8C876A}"/>
          </ac:picMkLst>
        </pc:picChg>
        <pc:picChg chg="del">
          <ac:chgData name="大葵 藤原" userId="2158622d0ea327f5" providerId="LiveId" clId="{3447E0A4-95D5-410A-8497-85F359D87013}" dt="2023-01-24T15:14:36.464" v="26961" actId="478"/>
          <ac:picMkLst>
            <pc:docMk/>
            <pc:sldMk cId="1638192474" sldId="290"/>
            <ac:picMk id="15" creationId="{66B90AA3-BF33-BBEC-7CA3-81A3041D79CD}"/>
          </ac:picMkLst>
        </pc:picChg>
        <pc:picChg chg="del">
          <ac:chgData name="大葵 藤原" userId="2158622d0ea327f5" providerId="LiveId" clId="{3447E0A4-95D5-410A-8497-85F359D87013}" dt="2023-01-24T15:14:40.843" v="26963" actId="478"/>
          <ac:picMkLst>
            <pc:docMk/>
            <pc:sldMk cId="1638192474" sldId="290"/>
            <ac:picMk id="17" creationId="{D1AC2766-B973-658B-531A-71120E699702}"/>
          </ac:picMkLst>
        </pc:picChg>
        <pc:picChg chg="del">
          <ac:chgData name="大葵 藤原" userId="2158622d0ea327f5" providerId="LiveId" clId="{3447E0A4-95D5-410A-8497-85F359D87013}" dt="2023-01-24T15:14:40.843" v="26963" actId="478"/>
          <ac:picMkLst>
            <pc:docMk/>
            <pc:sldMk cId="1638192474" sldId="290"/>
            <ac:picMk id="19" creationId="{1ACEB0A6-524E-0086-362A-249A31A3A04E}"/>
          </ac:picMkLst>
        </pc:picChg>
        <pc:picChg chg="add mod">
          <ac:chgData name="大葵 藤原" userId="2158622d0ea327f5" providerId="LiveId" clId="{3447E0A4-95D5-410A-8497-85F359D87013}" dt="2023-01-26T06:37:58.039" v="31569" actId="14100"/>
          <ac:picMkLst>
            <pc:docMk/>
            <pc:sldMk cId="1638192474" sldId="290"/>
            <ac:picMk id="19" creationId="{B6F4B81B-4434-879E-07B1-E5551A4AA3D1}"/>
          </ac:picMkLst>
        </pc:picChg>
        <pc:picChg chg="add del mod">
          <ac:chgData name="大葵 藤原" userId="2158622d0ea327f5" providerId="LiveId" clId="{3447E0A4-95D5-410A-8497-85F359D87013}" dt="2023-01-24T16:10:53.856" v="28185" actId="478"/>
          <ac:picMkLst>
            <pc:docMk/>
            <pc:sldMk cId="1638192474" sldId="290"/>
            <ac:picMk id="20" creationId="{B8B6A294-76A6-A984-EE75-1A91B26793DF}"/>
          </ac:picMkLst>
        </pc:picChg>
        <pc:picChg chg="del">
          <ac:chgData name="大葵 藤原" userId="2158622d0ea327f5" providerId="LiveId" clId="{3447E0A4-95D5-410A-8497-85F359D87013}" dt="2023-01-24T15:14:35.586" v="26960" actId="478"/>
          <ac:picMkLst>
            <pc:docMk/>
            <pc:sldMk cId="1638192474" sldId="290"/>
            <ac:picMk id="21" creationId="{A8AC3DB5-F8E5-FB81-C7D0-CA9B5B3E9545}"/>
          </ac:picMkLst>
        </pc:picChg>
        <pc:picChg chg="del">
          <ac:chgData name="大葵 藤原" userId="2158622d0ea327f5" providerId="LiveId" clId="{3447E0A4-95D5-410A-8497-85F359D87013}" dt="2023-01-24T15:14:42.074" v="26964" actId="478"/>
          <ac:picMkLst>
            <pc:docMk/>
            <pc:sldMk cId="1638192474" sldId="290"/>
            <ac:picMk id="27" creationId="{62EF53D0-DB30-7120-5844-B43B9702ABAA}"/>
          </ac:picMkLst>
        </pc:picChg>
      </pc:sldChg>
      <pc:sldChg chg="addSp delSp modSp add mod modNotesTx">
        <pc:chgData name="大葵 藤原" userId="2158622d0ea327f5" providerId="LiveId" clId="{3447E0A4-95D5-410A-8497-85F359D87013}" dt="2023-01-29T16:00:35.893" v="32651" actId="20577"/>
        <pc:sldMkLst>
          <pc:docMk/>
          <pc:sldMk cId="2534951850" sldId="291"/>
        </pc:sldMkLst>
        <pc:spChg chg="mod">
          <ac:chgData name="大葵 藤原" userId="2158622d0ea327f5" providerId="LiveId" clId="{3447E0A4-95D5-410A-8497-85F359D87013}" dt="2023-01-29T16:00:35.893" v="32651" actId="20577"/>
          <ac:spMkLst>
            <pc:docMk/>
            <pc:sldMk cId="2534951850" sldId="291"/>
            <ac:spMk id="2" creationId="{529B5D15-368E-B6E8-6865-A043795ACB11}"/>
          </ac:spMkLst>
        </pc:spChg>
        <pc:spChg chg="mod">
          <ac:chgData name="大葵 藤原" userId="2158622d0ea327f5" providerId="LiveId" clId="{3447E0A4-95D5-410A-8497-85F359D87013}" dt="2023-01-26T13:25:12.167" v="31737" actId="1035"/>
          <ac:spMkLst>
            <pc:docMk/>
            <pc:sldMk cId="2534951850" sldId="291"/>
            <ac:spMk id="3" creationId="{F5161915-06F4-5687-B544-A21D1B075C5B}"/>
          </ac:spMkLst>
        </pc:spChg>
        <pc:spChg chg="add mod">
          <ac:chgData name="大葵 藤原" userId="2158622d0ea327f5" providerId="LiveId" clId="{3447E0A4-95D5-410A-8497-85F359D87013}" dt="2023-01-26T16:26:18.472" v="32581" actId="14100"/>
          <ac:spMkLst>
            <pc:docMk/>
            <pc:sldMk cId="2534951850" sldId="291"/>
            <ac:spMk id="4" creationId="{7116E285-5352-A918-4296-128A0E85D48E}"/>
          </ac:spMkLst>
        </pc:spChg>
        <pc:spChg chg="add mod">
          <ac:chgData name="大葵 藤原" userId="2158622d0ea327f5" providerId="LiveId" clId="{3447E0A4-95D5-410A-8497-85F359D87013}" dt="2023-01-26T02:12:23.205" v="30797" actId="1036"/>
          <ac:spMkLst>
            <pc:docMk/>
            <pc:sldMk cId="2534951850" sldId="291"/>
            <ac:spMk id="6" creationId="{90FEB866-8A31-3AC8-1087-2384EF1EB4D8}"/>
          </ac:spMkLst>
        </pc:spChg>
        <pc:spChg chg="add mod">
          <ac:chgData name="大葵 藤原" userId="2158622d0ea327f5" providerId="LiveId" clId="{3447E0A4-95D5-410A-8497-85F359D87013}" dt="2023-01-25T16:57:41.850" v="30152" actId="1038"/>
          <ac:spMkLst>
            <pc:docMk/>
            <pc:sldMk cId="2534951850" sldId="291"/>
            <ac:spMk id="7" creationId="{BF491BB6-9D45-2AB9-B3ED-24D8AE15921F}"/>
          </ac:spMkLst>
        </pc:spChg>
        <pc:spChg chg="add mod">
          <ac:chgData name="大葵 藤原" userId="2158622d0ea327f5" providerId="LiveId" clId="{3447E0A4-95D5-410A-8497-85F359D87013}" dt="2023-01-25T16:40:22.392" v="29768" actId="1076"/>
          <ac:spMkLst>
            <pc:docMk/>
            <pc:sldMk cId="2534951850" sldId="291"/>
            <ac:spMk id="9" creationId="{FD4A2A16-0B0E-7C11-7C45-465130E118C8}"/>
          </ac:spMkLst>
        </pc:spChg>
        <pc:spChg chg="add mod">
          <ac:chgData name="大葵 藤原" userId="2158622d0ea327f5" providerId="LiveId" clId="{3447E0A4-95D5-410A-8497-85F359D87013}" dt="2023-01-25T16:42:40.525" v="29774" actId="1076"/>
          <ac:spMkLst>
            <pc:docMk/>
            <pc:sldMk cId="2534951850" sldId="291"/>
            <ac:spMk id="12" creationId="{519F797C-100F-C931-500D-806402C83B91}"/>
          </ac:spMkLst>
        </pc:spChg>
        <pc:spChg chg="add mod">
          <ac:chgData name="大葵 藤原" userId="2158622d0ea327f5" providerId="LiveId" clId="{3447E0A4-95D5-410A-8497-85F359D87013}" dt="2023-01-25T17:07:12.631" v="30276" actId="20577"/>
          <ac:spMkLst>
            <pc:docMk/>
            <pc:sldMk cId="2534951850" sldId="291"/>
            <ac:spMk id="15" creationId="{D6B69D56-8DD0-103F-60BA-7E1A07D1881F}"/>
          </ac:spMkLst>
        </pc:spChg>
        <pc:spChg chg="add mod">
          <ac:chgData name="大葵 藤原" userId="2158622d0ea327f5" providerId="LiveId" clId="{3447E0A4-95D5-410A-8497-85F359D87013}" dt="2023-01-26T02:07:05.741" v="30765" actId="1076"/>
          <ac:spMkLst>
            <pc:docMk/>
            <pc:sldMk cId="2534951850" sldId="291"/>
            <ac:spMk id="16" creationId="{2A083CD2-0D57-F30F-45C2-34ADBE606634}"/>
          </ac:spMkLst>
        </pc:spChg>
        <pc:spChg chg="add del mod">
          <ac:chgData name="大葵 藤原" userId="2158622d0ea327f5" providerId="LiveId" clId="{3447E0A4-95D5-410A-8497-85F359D87013}" dt="2023-01-25T15:36:15.351" v="29298"/>
          <ac:spMkLst>
            <pc:docMk/>
            <pc:sldMk cId="2534951850" sldId="291"/>
            <ac:spMk id="17" creationId="{D19A3C23-75A8-4B50-61CA-C03FB3A25FC6}"/>
          </ac:spMkLst>
        </pc:spChg>
        <pc:spChg chg="add del mod">
          <ac:chgData name="大葵 藤原" userId="2158622d0ea327f5" providerId="LiveId" clId="{3447E0A4-95D5-410A-8497-85F359D87013}" dt="2023-01-25T16:42:53.816" v="29776" actId="478"/>
          <ac:spMkLst>
            <pc:docMk/>
            <pc:sldMk cId="2534951850" sldId="291"/>
            <ac:spMk id="34" creationId="{3B662E29-D917-2BA1-24C7-DE2A0654A982}"/>
          </ac:spMkLst>
        </pc:spChg>
        <pc:spChg chg="add mod">
          <ac:chgData name="大葵 藤原" userId="2158622d0ea327f5" providerId="LiveId" clId="{3447E0A4-95D5-410A-8497-85F359D87013}" dt="2023-01-25T16:57:16.744" v="30129" actId="20577"/>
          <ac:spMkLst>
            <pc:docMk/>
            <pc:sldMk cId="2534951850" sldId="291"/>
            <ac:spMk id="35" creationId="{0697D5B2-65AB-BCA0-A622-BA58C6B1C69F}"/>
          </ac:spMkLst>
        </pc:spChg>
        <pc:spChg chg="add mod">
          <ac:chgData name="大葵 藤原" userId="2158622d0ea327f5" providerId="LiveId" clId="{3447E0A4-95D5-410A-8497-85F359D87013}" dt="2023-01-25T16:57:19.513" v="30130" actId="20577"/>
          <ac:spMkLst>
            <pc:docMk/>
            <pc:sldMk cId="2534951850" sldId="291"/>
            <ac:spMk id="36" creationId="{CB2CBBB5-5FD5-D063-2EF0-7DAAC2931E40}"/>
          </ac:spMkLst>
        </pc:spChg>
        <pc:spChg chg="add mod">
          <ac:chgData name="大葵 藤原" userId="2158622d0ea327f5" providerId="LiveId" clId="{3447E0A4-95D5-410A-8497-85F359D87013}" dt="2023-01-25T16:43:52.630" v="29786" actId="1582"/>
          <ac:spMkLst>
            <pc:docMk/>
            <pc:sldMk cId="2534951850" sldId="291"/>
            <ac:spMk id="37" creationId="{3AA3E8E4-D336-AFDF-7B87-3AC91166EDCC}"/>
          </ac:spMkLst>
        </pc:spChg>
        <pc:spChg chg="add mod">
          <ac:chgData name="大葵 藤原" userId="2158622d0ea327f5" providerId="LiveId" clId="{3447E0A4-95D5-410A-8497-85F359D87013}" dt="2023-01-26T01:46:56.259" v="30572" actId="1036"/>
          <ac:spMkLst>
            <pc:docMk/>
            <pc:sldMk cId="2534951850" sldId="291"/>
            <ac:spMk id="38" creationId="{DD063167-B911-739B-7024-D2E359CAB714}"/>
          </ac:spMkLst>
        </pc:spChg>
        <pc:spChg chg="add mod">
          <ac:chgData name="大葵 藤原" userId="2158622d0ea327f5" providerId="LiveId" clId="{3447E0A4-95D5-410A-8497-85F359D87013}" dt="2023-01-26T01:46:44.880" v="30570" actId="1037"/>
          <ac:spMkLst>
            <pc:docMk/>
            <pc:sldMk cId="2534951850" sldId="291"/>
            <ac:spMk id="39" creationId="{0A2DE814-FBAD-50C7-06F0-8889D7DA9033}"/>
          </ac:spMkLst>
        </pc:spChg>
        <pc:spChg chg="add mod">
          <ac:chgData name="大葵 藤原" userId="2158622d0ea327f5" providerId="LiveId" clId="{3447E0A4-95D5-410A-8497-85F359D87013}" dt="2023-01-26T06:19:56.976" v="31419" actId="1038"/>
          <ac:spMkLst>
            <pc:docMk/>
            <pc:sldMk cId="2534951850" sldId="291"/>
            <ac:spMk id="40" creationId="{F5AB929A-6AF3-1D2E-22E6-1FDC768196EB}"/>
          </ac:spMkLst>
        </pc:spChg>
        <pc:spChg chg="add mod">
          <ac:chgData name="大葵 藤原" userId="2158622d0ea327f5" providerId="LiveId" clId="{3447E0A4-95D5-410A-8497-85F359D87013}" dt="2023-01-26T06:20:00.907" v="31431" actId="1037"/>
          <ac:spMkLst>
            <pc:docMk/>
            <pc:sldMk cId="2534951850" sldId="291"/>
            <ac:spMk id="41" creationId="{FF5209A7-6D60-9413-BB17-EC005A730DAC}"/>
          </ac:spMkLst>
        </pc:spChg>
        <pc:spChg chg="add mod">
          <ac:chgData name="大葵 藤原" userId="2158622d0ea327f5" providerId="LiveId" clId="{3447E0A4-95D5-410A-8497-85F359D87013}" dt="2023-01-26T02:07:00.363" v="30764" actId="1076"/>
          <ac:spMkLst>
            <pc:docMk/>
            <pc:sldMk cId="2534951850" sldId="291"/>
            <ac:spMk id="42" creationId="{C93F14B4-13B3-913F-9C81-D41356B98B88}"/>
          </ac:spMkLst>
        </pc:spChg>
        <pc:spChg chg="add mod">
          <ac:chgData name="大葵 藤原" userId="2158622d0ea327f5" providerId="LiveId" clId="{3447E0A4-95D5-410A-8497-85F359D87013}" dt="2023-01-25T16:57:13.923" v="30128" actId="20577"/>
          <ac:spMkLst>
            <pc:docMk/>
            <pc:sldMk cId="2534951850" sldId="291"/>
            <ac:spMk id="49" creationId="{B50253DC-D93D-3794-7C7D-CC17E8FFE4F2}"/>
          </ac:spMkLst>
        </pc:spChg>
        <pc:spChg chg="add mod">
          <ac:chgData name="大葵 藤原" userId="2158622d0ea327f5" providerId="LiveId" clId="{3447E0A4-95D5-410A-8497-85F359D87013}" dt="2023-01-25T16:57:29.778" v="30134" actId="20577"/>
          <ac:spMkLst>
            <pc:docMk/>
            <pc:sldMk cId="2534951850" sldId="291"/>
            <ac:spMk id="50" creationId="{1CD147F6-53BB-494A-A2ED-CFB173D41871}"/>
          </ac:spMkLst>
        </pc:spChg>
        <pc:spChg chg="add mod">
          <ac:chgData name="大葵 藤原" userId="2158622d0ea327f5" providerId="LiveId" clId="{3447E0A4-95D5-410A-8497-85F359D87013}" dt="2023-01-25T16:58:49.713" v="30161" actId="1582"/>
          <ac:spMkLst>
            <pc:docMk/>
            <pc:sldMk cId="2534951850" sldId="291"/>
            <ac:spMk id="51" creationId="{98BCA6B7-F1F9-E200-16B7-412890DC9C36}"/>
          </ac:spMkLst>
        </pc:spChg>
        <pc:spChg chg="add mod">
          <ac:chgData name="大葵 藤原" userId="2158622d0ea327f5" providerId="LiveId" clId="{3447E0A4-95D5-410A-8497-85F359D87013}" dt="2023-01-26T01:45:56.296" v="30566" actId="1038"/>
          <ac:spMkLst>
            <pc:docMk/>
            <pc:sldMk cId="2534951850" sldId="291"/>
            <ac:spMk id="52" creationId="{4ADB4F53-D388-6758-16E1-59C8A2BD658B}"/>
          </ac:spMkLst>
        </pc:spChg>
        <pc:spChg chg="add mod">
          <ac:chgData name="大葵 藤原" userId="2158622d0ea327f5" providerId="LiveId" clId="{3447E0A4-95D5-410A-8497-85F359D87013}" dt="2023-01-26T01:45:47.264" v="30553" actId="1036"/>
          <ac:spMkLst>
            <pc:docMk/>
            <pc:sldMk cId="2534951850" sldId="291"/>
            <ac:spMk id="53" creationId="{8B98FB70-B45E-7736-0AAB-00B1E7098E41}"/>
          </ac:spMkLst>
        </pc:spChg>
        <pc:spChg chg="add mod">
          <ac:chgData name="大葵 藤原" userId="2158622d0ea327f5" providerId="LiveId" clId="{3447E0A4-95D5-410A-8497-85F359D87013}" dt="2023-01-26T02:12:56.311" v="30798" actId="208"/>
          <ac:spMkLst>
            <pc:docMk/>
            <pc:sldMk cId="2534951850" sldId="291"/>
            <ac:spMk id="54" creationId="{79C90F0C-5225-0AEE-57F7-71C2FB7409B1}"/>
          </ac:spMkLst>
        </pc:spChg>
        <pc:spChg chg="add mod">
          <ac:chgData name="大葵 藤原" userId="2158622d0ea327f5" providerId="LiveId" clId="{3447E0A4-95D5-410A-8497-85F359D87013}" dt="2023-01-26T04:12:51.563" v="30933" actId="1076"/>
          <ac:spMkLst>
            <pc:docMk/>
            <pc:sldMk cId="2534951850" sldId="291"/>
            <ac:spMk id="55" creationId="{8C50C4E4-FF38-9041-FDBF-F92ED1145E14}"/>
          </ac:spMkLst>
        </pc:spChg>
        <pc:spChg chg="add mod">
          <ac:chgData name="大葵 藤原" userId="2158622d0ea327f5" providerId="LiveId" clId="{3447E0A4-95D5-410A-8497-85F359D87013}" dt="2023-01-26T04:12:59.919" v="30935" actId="1076"/>
          <ac:spMkLst>
            <pc:docMk/>
            <pc:sldMk cId="2534951850" sldId="291"/>
            <ac:spMk id="56" creationId="{4FF0D9F3-5318-6A0D-8C10-02F355D943AD}"/>
          </ac:spMkLst>
        </pc:spChg>
        <pc:spChg chg="add mod">
          <ac:chgData name="大葵 藤原" userId="2158622d0ea327f5" providerId="LiveId" clId="{3447E0A4-95D5-410A-8497-85F359D87013}" dt="2023-01-26T04:13:09.032" v="30937" actId="1076"/>
          <ac:spMkLst>
            <pc:docMk/>
            <pc:sldMk cId="2534951850" sldId="291"/>
            <ac:spMk id="57" creationId="{C3A0EAB1-3054-AF26-DFEF-F3565BF80B35}"/>
          </ac:spMkLst>
        </pc:spChg>
        <pc:picChg chg="add mod">
          <ac:chgData name="大葵 藤原" userId="2158622d0ea327f5" providerId="LiveId" clId="{3447E0A4-95D5-410A-8497-85F359D87013}" dt="2023-01-26T01:45:37.697" v="30551" actId="1076"/>
          <ac:picMkLst>
            <pc:docMk/>
            <pc:sldMk cId="2534951850" sldId="291"/>
            <ac:picMk id="5" creationId="{0F1DC66B-D390-5BBB-4F88-93398789EA13}"/>
          </ac:picMkLst>
        </pc:picChg>
        <pc:picChg chg="add mod">
          <ac:chgData name="大葵 藤原" userId="2158622d0ea327f5" providerId="LiveId" clId="{3447E0A4-95D5-410A-8497-85F359D87013}" dt="2023-01-25T16:42:34.487" v="29772" actId="1038"/>
          <ac:picMkLst>
            <pc:docMk/>
            <pc:sldMk cId="2534951850" sldId="291"/>
            <ac:picMk id="8" creationId="{AF77C03E-7C08-9F5E-5444-FA1F19CDDAEB}"/>
          </ac:picMkLst>
        </pc:picChg>
        <pc:picChg chg="add mod">
          <ac:chgData name="大葵 藤原" userId="2158622d0ea327f5" providerId="LiveId" clId="{3447E0A4-95D5-410A-8497-85F359D87013}" dt="2023-01-25T16:42:32.889" v="29771" actId="1038"/>
          <ac:picMkLst>
            <pc:docMk/>
            <pc:sldMk cId="2534951850" sldId="291"/>
            <ac:picMk id="11" creationId="{1190BFE9-E85E-9AA2-FEEA-66CB882B29EC}"/>
          </ac:picMkLst>
        </pc:picChg>
        <pc:picChg chg="add mod">
          <ac:chgData name="大葵 藤原" userId="2158622d0ea327f5" providerId="LiveId" clId="{3447E0A4-95D5-410A-8497-85F359D87013}" dt="2023-01-25T16:36:27.122" v="29656" actId="1035"/>
          <ac:picMkLst>
            <pc:docMk/>
            <pc:sldMk cId="2534951850" sldId="291"/>
            <ac:picMk id="14" creationId="{5B48FF29-FBEF-DCFA-C2DA-CA4439FC2F8C}"/>
          </ac:picMkLst>
        </pc:picChg>
        <pc:picChg chg="add del mod">
          <ac:chgData name="大葵 藤原" userId="2158622d0ea327f5" providerId="LiveId" clId="{3447E0A4-95D5-410A-8497-85F359D87013}" dt="2023-01-25T15:57:35.837" v="29328" actId="478"/>
          <ac:picMkLst>
            <pc:docMk/>
            <pc:sldMk cId="2534951850" sldId="291"/>
            <ac:picMk id="19" creationId="{D7723F6E-F705-985F-2538-1067104579A7}"/>
          </ac:picMkLst>
        </pc:picChg>
        <pc:picChg chg="add del mod">
          <ac:chgData name="大葵 藤原" userId="2158622d0ea327f5" providerId="LiveId" clId="{3447E0A4-95D5-410A-8497-85F359D87013}" dt="2023-01-25T16:00:40.203" v="29333" actId="478"/>
          <ac:picMkLst>
            <pc:docMk/>
            <pc:sldMk cId="2534951850" sldId="291"/>
            <ac:picMk id="21" creationId="{4E33C303-C198-0123-3CB3-2D6655FFAA59}"/>
          </ac:picMkLst>
        </pc:picChg>
        <pc:picChg chg="add mod">
          <ac:chgData name="大葵 藤原" userId="2158622d0ea327f5" providerId="LiveId" clId="{3447E0A4-95D5-410A-8497-85F359D87013}" dt="2023-01-25T16:47:12.939" v="29852" actId="1037"/>
          <ac:picMkLst>
            <pc:docMk/>
            <pc:sldMk cId="2534951850" sldId="291"/>
            <ac:picMk id="23" creationId="{3BD78980-BBD6-0753-B6BF-9EBE689651D4}"/>
          </ac:picMkLst>
        </pc:picChg>
        <pc:picChg chg="add del mod">
          <ac:chgData name="大葵 藤原" userId="2158622d0ea327f5" providerId="LiveId" clId="{3447E0A4-95D5-410A-8497-85F359D87013}" dt="2023-01-25T16:17:58.448" v="29348" actId="478"/>
          <ac:picMkLst>
            <pc:docMk/>
            <pc:sldMk cId="2534951850" sldId="291"/>
            <ac:picMk id="25" creationId="{5A864A25-225C-115D-F371-0241F2A5274C}"/>
          </ac:picMkLst>
        </pc:picChg>
        <pc:picChg chg="add del mod">
          <ac:chgData name="大葵 藤原" userId="2158622d0ea327f5" providerId="LiveId" clId="{3447E0A4-95D5-410A-8497-85F359D87013}" dt="2023-01-25T16:01:34.103" v="29337" actId="478"/>
          <ac:picMkLst>
            <pc:docMk/>
            <pc:sldMk cId="2534951850" sldId="291"/>
            <ac:picMk id="27" creationId="{8C48C8A5-1FA8-D186-2D28-5C70659358BE}"/>
          </ac:picMkLst>
        </pc:picChg>
        <pc:picChg chg="add del mod">
          <ac:chgData name="大葵 藤原" userId="2158622d0ea327f5" providerId="LiveId" clId="{3447E0A4-95D5-410A-8497-85F359D87013}" dt="2023-01-25T16:17:56.108" v="29347" actId="478"/>
          <ac:picMkLst>
            <pc:docMk/>
            <pc:sldMk cId="2534951850" sldId="291"/>
            <ac:picMk id="29" creationId="{91F3A8AB-95C4-3CB9-0723-2E03862167DD}"/>
          </ac:picMkLst>
        </pc:picChg>
        <pc:picChg chg="add mod">
          <ac:chgData name="大葵 藤原" userId="2158622d0ea327f5" providerId="LiveId" clId="{3447E0A4-95D5-410A-8497-85F359D87013}" dt="2023-01-25T16:47:12.939" v="29852" actId="1037"/>
          <ac:picMkLst>
            <pc:docMk/>
            <pc:sldMk cId="2534951850" sldId="291"/>
            <ac:picMk id="31" creationId="{0082B18F-6CBE-72B9-01C2-3703B368E6B4}"/>
          </ac:picMkLst>
        </pc:picChg>
        <pc:picChg chg="add mod">
          <ac:chgData name="大葵 藤原" userId="2158622d0ea327f5" providerId="LiveId" clId="{3447E0A4-95D5-410A-8497-85F359D87013}" dt="2023-01-26T02:13:45.232" v="30812" actId="14100"/>
          <ac:picMkLst>
            <pc:docMk/>
            <pc:sldMk cId="2534951850" sldId="291"/>
            <ac:picMk id="33" creationId="{293F4FC3-DC03-6F5B-D5BF-5DDBEFB9D811}"/>
          </ac:picMkLst>
        </pc:picChg>
        <pc:picChg chg="add mod">
          <ac:chgData name="大葵 藤原" userId="2158622d0ea327f5" providerId="LiveId" clId="{3447E0A4-95D5-410A-8497-85F359D87013}" dt="2023-01-25T16:58:11.328" v="30157" actId="1036"/>
          <ac:picMkLst>
            <pc:docMk/>
            <pc:sldMk cId="2534951850" sldId="291"/>
            <ac:picMk id="44" creationId="{E7932F09-2AC2-E2ED-69B4-6C5AAB2D4D9C}"/>
          </ac:picMkLst>
        </pc:picChg>
        <pc:picChg chg="add mod">
          <ac:chgData name="大葵 藤原" userId="2158622d0ea327f5" providerId="LiveId" clId="{3447E0A4-95D5-410A-8497-85F359D87013}" dt="2023-01-25T16:53:28.195" v="29970" actId="1037"/>
          <ac:picMkLst>
            <pc:docMk/>
            <pc:sldMk cId="2534951850" sldId="291"/>
            <ac:picMk id="46" creationId="{C8B04990-8CE5-7DC4-141D-C01E141E9BC6}"/>
          </ac:picMkLst>
        </pc:picChg>
        <pc:picChg chg="add mod">
          <ac:chgData name="大葵 藤原" userId="2158622d0ea327f5" providerId="LiveId" clId="{3447E0A4-95D5-410A-8497-85F359D87013}" dt="2023-01-25T17:06:51.267" v="30274" actId="1076"/>
          <ac:picMkLst>
            <pc:docMk/>
            <pc:sldMk cId="2534951850" sldId="291"/>
            <ac:picMk id="48" creationId="{667EC3E7-16B6-15D8-28A1-4FA906663CA9}"/>
          </ac:picMkLst>
        </pc:picChg>
      </pc:sldChg>
      <pc:sldChg chg="addSp delSp modSp new del mod">
        <pc:chgData name="大葵 藤原" userId="2158622d0ea327f5" providerId="LiveId" clId="{3447E0A4-95D5-410A-8497-85F359D87013}" dt="2023-02-12T04:53:05.785" v="32735" actId="2696"/>
        <pc:sldMkLst>
          <pc:docMk/>
          <pc:sldMk cId="2294087591" sldId="292"/>
        </pc:sldMkLst>
        <pc:spChg chg="add del mod">
          <ac:chgData name="大葵 藤原" userId="2158622d0ea327f5" providerId="LiveId" clId="{3447E0A4-95D5-410A-8497-85F359D87013}" dt="2023-02-09T04:41:29.452" v="32660" actId="478"/>
          <ac:spMkLst>
            <pc:docMk/>
            <pc:sldMk cId="2294087591" sldId="292"/>
            <ac:spMk id="4" creationId="{93171159-6CD9-850B-A561-21E1673B7F98}"/>
          </ac:spMkLst>
        </pc:spChg>
        <pc:spChg chg="add mod">
          <ac:chgData name="大葵 藤原" userId="2158622d0ea327f5" providerId="LiveId" clId="{3447E0A4-95D5-410A-8497-85F359D87013}" dt="2023-02-10T02:41:05.390" v="32667" actId="14100"/>
          <ac:spMkLst>
            <pc:docMk/>
            <pc:sldMk cId="2294087591" sldId="292"/>
            <ac:spMk id="5" creationId="{1512AC7A-0B50-5123-6E78-B0B215B91937}"/>
          </ac:spMkLst>
        </pc:spChg>
        <pc:picChg chg="add mod">
          <ac:chgData name="大葵 藤原" userId="2158622d0ea327f5" providerId="LiveId" clId="{3447E0A4-95D5-410A-8497-85F359D87013}" dt="2023-02-09T04:39:13.408" v="32655" actId="1076"/>
          <ac:picMkLst>
            <pc:docMk/>
            <pc:sldMk cId="2294087591" sldId="292"/>
            <ac:picMk id="3" creationId="{BFE81FE6-9F02-DD30-6E41-9DC18131003E}"/>
          </ac:picMkLst>
        </pc:picChg>
      </pc:sldChg>
      <pc:sldMasterChg chg="del delSldLayout">
        <pc:chgData name="大葵 藤原" userId="2158622d0ea327f5" providerId="LiveId" clId="{3447E0A4-95D5-410A-8497-85F359D87013}" dt="2023-01-04T05:42:16.640" v="627" actId="2696"/>
        <pc:sldMasterMkLst>
          <pc:docMk/>
          <pc:sldMasterMk cId="2533123311" sldId="2147483648"/>
        </pc:sldMasterMkLst>
        <pc:sldLayoutChg chg="del">
          <pc:chgData name="大葵 藤原" userId="2158622d0ea327f5" providerId="LiveId" clId="{3447E0A4-95D5-410A-8497-85F359D87013}" dt="2023-01-04T05:42:16.640" v="627" actId="2696"/>
          <pc:sldLayoutMkLst>
            <pc:docMk/>
            <pc:sldMasterMk cId="2533123311" sldId="2147483648"/>
            <pc:sldLayoutMk cId="3272735455" sldId="2147483649"/>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2054136224" sldId="2147483650"/>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214437716" sldId="2147483651"/>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563952945" sldId="2147483652"/>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1191645119" sldId="2147483653"/>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1986974742" sldId="2147483654"/>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1908741388" sldId="2147483655"/>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3758939431" sldId="2147483656"/>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972597535" sldId="2147483657"/>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2633961313" sldId="2147483658"/>
          </pc:sldLayoutMkLst>
        </pc:sldLayoutChg>
        <pc:sldLayoutChg chg="del">
          <pc:chgData name="大葵 藤原" userId="2158622d0ea327f5" providerId="LiveId" clId="{3447E0A4-95D5-410A-8497-85F359D87013}" dt="2023-01-04T05:42:16.640" v="627" actId="2696"/>
          <pc:sldLayoutMkLst>
            <pc:docMk/>
            <pc:sldMasterMk cId="2533123311" sldId="2147483648"/>
            <pc:sldLayoutMk cId="2840112690" sldId="2147483659"/>
          </pc:sldLayoutMkLst>
        </pc:sldLayoutChg>
      </pc:sldMasterChg>
      <pc:sldMasterChg chg="modSldLayout">
        <pc:chgData name="大葵 藤原" userId="2158622d0ea327f5" providerId="LiveId" clId="{3447E0A4-95D5-410A-8497-85F359D87013}" dt="2023-01-12T07:14:20.553" v="4831" actId="1076"/>
        <pc:sldMasterMkLst>
          <pc:docMk/>
          <pc:sldMasterMk cId="2805354939" sldId="2147483786"/>
        </pc:sldMasterMkLst>
        <pc:sldLayoutChg chg="modSp mod">
          <pc:chgData name="大葵 藤原" userId="2158622d0ea327f5" providerId="LiveId" clId="{3447E0A4-95D5-410A-8497-85F359D87013}" dt="2023-01-12T07:14:20.553" v="4831" actId="1076"/>
          <pc:sldLayoutMkLst>
            <pc:docMk/>
            <pc:sldMasterMk cId="2805354939" sldId="2147483786"/>
            <pc:sldLayoutMk cId="1632752334" sldId="2147483788"/>
          </pc:sldLayoutMkLst>
          <pc:spChg chg="mod">
            <ac:chgData name="大葵 藤原" userId="2158622d0ea327f5" providerId="LiveId" clId="{3447E0A4-95D5-410A-8497-85F359D87013}" dt="2023-01-12T07:14:20.553" v="4831" actId="1076"/>
            <ac:spMkLst>
              <pc:docMk/>
              <pc:sldMasterMk cId="2805354939" sldId="2147483786"/>
              <pc:sldLayoutMk cId="1632752334" sldId="2147483788"/>
              <ac:spMk id="2"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8DB824F-293E-40DA-94F0-11B6258AA8F9}" type="datetimeFigureOut">
              <a:rPr kumimoji="1" lang="ja-JP" altLang="en-US" smtClean="0"/>
              <a:t>2023/2/9</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4F22BA-349C-42ED-AF6E-065BE82FDCBF}" type="slidenum">
              <a:rPr kumimoji="1" lang="ja-JP" altLang="en-US" smtClean="0"/>
              <a:t>‹#›</a:t>
            </a:fld>
            <a:endParaRPr kumimoji="1" lang="ja-JP" altLang="en-US"/>
          </a:p>
        </p:txBody>
      </p:sp>
    </p:spTree>
    <p:extLst>
      <p:ext uri="{BB962C8B-B14F-4D97-AF65-F5344CB8AC3E}">
        <p14:creationId xmlns:p14="http://schemas.microsoft.com/office/powerpoint/2010/main" val="135345509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ケッペンの気候区分・・・モデルを評価する指標として用いる</a:t>
            </a:r>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2</a:t>
            </a:fld>
            <a:endParaRPr kumimoji="1" lang="ja-JP" altLang="en-US"/>
          </a:p>
        </p:txBody>
      </p:sp>
    </p:spTree>
    <p:extLst>
      <p:ext uri="{BB962C8B-B14F-4D97-AF65-F5344CB8AC3E}">
        <p14:creationId xmlns:p14="http://schemas.microsoft.com/office/powerpoint/2010/main" val="18693173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冷帯・・・最暖月平均気温が</a:t>
            </a:r>
            <a:r>
              <a:rPr kumimoji="1" lang="en-US" altLang="ja-JP" dirty="0"/>
              <a:t>10℃</a:t>
            </a:r>
            <a:r>
              <a:rPr kumimoji="1" lang="ja-JP" altLang="en-US" dirty="0"/>
              <a:t>以上かつ最寒月平均気温が</a:t>
            </a:r>
            <a:r>
              <a:rPr kumimoji="1" lang="en-US" altLang="ja-JP" dirty="0"/>
              <a:t>-3</a:t>
            </a:r>
            <a:r>
              <a:rPr kumimoji="1" lang="ja-JP" altLang="en-US" dirty="0"/>
              <a:t>℃未満→月平均気温の</a:t>
            </a:r>
            <a:r>
              <a:rPr kumimoji="1" lang="en-US" altLang="ja-JP" dirty="0"/>
              <a:t>1</a:t>
            </a:r>
            <a:r>
              <a:rPr kumimoji="1" lang="ja-JP" altLang="en-US" dirty="0"/>
              <a:t>年における変化が大きい→緯度</a:t>
            </a:r>
            <a:r>
              <a:rPr kumimoji="1" lang="en-US" altLang="ja-JP" dirty="0"/>
              <a:t>40</a:t>
            </a:r>
            <a:r>
              <a:rPr kumimoji="1" lang="ja-JP" altLang="en-US"/>
              <a:t>度以上の温まりやすく</a:t>
            </a:r>
            <a:r>
              <a:rPr kumimoji="1" lang="ja-JP" altLang="en-US" dirty="0"/>
              <a:t>冷めやすい（比熱が小さい）陸地が多い北半球にしか表現されていない</a:t>
            </a:r>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15</a:t>
            </a:fld>
            <a:endParaRPr kumimoji="1" lang="ja-JP" altLang="en-US"/>
          </a:p>
        </p:txBody>
      </p:sp>
    </p:spTree>
    <p:extLst>
      <p:ext uri="{BB962C8B-B14F-4D97-AF65-F5344CB8AC3E}">
        <p14:creationId xmlns:p14="http://schemas.microsoft.com/office/powerpoint/2010/main" val="1756583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17</a:t>
            </a:fld>
            <a:endParaRPr kumimoji="1" lang="ja-JP" altLang="en-US"/>
          </a:p>
        </p:txBody>
      </p:sp>
    </p:spTree>
    <p:extLst>
      <p:ext uri="{BB962C8B-B14F-4D97-AF65-F5344CB8AC3E}">
        <p14:creationId xmlns:p14="http://schemas.microsoft.com/office/powerpoint/2010/main" val="251301209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解像度を高くして実験すると改善？</a:t>
            </a:r>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18</a:t>
            </a:fld>
            <a:endParaRPr kumimoji="1" lang="ja-JP" altLang="en-US"/>
          </a:p>
        </p:txBody>
      </p:sp>
    </p:spTree>
    <p:extLst>
      <p:ext uri="{BB962C8B-B14F-4D97-AF65-F5344CB8AC3E}">
        <p14:creationId xmlns:p14="http://schemas.microsoft.com/office/powerpoint/2010/main" val="10530251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19</a:t>
            </a:fld>
            <a:endParaRPr kumimoji="1" lang="ja-JP" altLang="en-US"/>
          </a:p>
        </p:txBody>
      </p:sp>
    </p:spTree>
    <p:extLst>
      <p:ext uri="{BB962C8B-B14F-4D97-AF65-F5344CB8AC3E}">
        <p14:creationId xmlns:p14="http://schemas.microsoft.com/office/powerpoint/2010/main" val="41931590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21</a:t>
            </a:fld>
            <a:endParaRPr kumimoji="1" lang="ja-JP" altLang="en-US"/>
          </a:p>
        </p:txBody>
      </p:sp>
    </p:spTree>
    <p:extLst>
      <p:ext uri="{BB962C8B-B14F-4D97-AF65-F5344CB8AC3E}">
        <p14:creationId xmlns:p14="http://schemas.microsoft.com/office/powerpoint/2010/main" val="24628185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プリミティブ方程式系・・・鉛直静水圧近似、薄い大気の近似を行っている</a:t>
            </a:r>
            <a:r>
              <a:rPr kumimoji="1" lang="en-US" altLang="ja-JP" dirty="0"/>
              <a:t>.</a:t>
            </a:r>
            <a:endParaRPr kumimoji="1" lang="ja-JP" altLang="en-US" dirty="0"/>
          </a:p>
        </p:txBody>
      </p:sp>
      <p:sp>
        <p:nvSpPr>
          <p:cNvPr id="4" name="スライド番号プレースホルダー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94F22BA-349C-42ED-AF6E-065BE82FDCBF}" type="slidenum">
              <a:rPr kumimoji="1" lang="ja-JP" altLang="en-US" sz="1200" b="0" i="0" u="none" strike="noStrike" kern="1200" cap="none" spc="0" normalizeH="0" baseline="0" noProof="0" smtClean="0">
                <a:ln>
                  <a:noFill/>
                </a:ln>
                <a:solidFill>
                  <a:prstClr val="black"/>
                </a:solidFill>
                <a:effectLst/>
                <a:uLnTx/>
                <a:uFillTx/>
                <a:latin typeface="游ゴシック" panose="020F0502020204030204"/>
                <a:ea typeface="游ゴシック" panose="020B0400000000000000"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4</a:t>
            </a:fld>
            <a:endParaRPr kumimoji="1" lang="ja-JP" altLang="en-US" sz="1200" b="0" i="0" u="none" strike="noStrike" kern="1200" cap="none" spc="0" normalizeH="0" baseline="0" noProof="0">
              <a:ln>
                <a:noFill/>
              </a:ln>
              <a:solidFill>
                <a:prstClr val="black"/>
              </a:solidFill>
              <a:effectLst/>
              <a:uLnTx/>
              <a:uFillTx/>
              <a:latin typeface="游ゴシック" panose="020F0502020204030204"/>
              <a:ea typeface="游ゴシック" panose="020B0400000000000000" pitchFamily="50" charset="-128"/>
              <a:cs typeface="+mn-cs"/>
            </a:endParaRPr>
          </a:p>
        </p:txBody>
      </p:sp>
    </p:spTree>
    <p:extLst>
      <p:ext uri="{BB962C8B-B14F-4D97-AF65-F5344CB8AC3E}">
        <p14:creationId xmlns:p14="http://schemas.microsoft.com/office/powerpoint/2010/main" val="33122962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鉛直座標として</a:t>
            </a:r>
            <a:r>
              <a:rPr kumimoji="1" lang="en-US" altLang="ja-JP" dirty="0"/>
              <a:t>σ</a:t>
            </a:r>
            <a:r>
              <a:rPr kumimoji="1" lang="ja-JP" altLang="en-US" dirty="0"/>
              <a:t>座標系を用いている</a:t>
            </a:r>
            <a:endParaRPr kumimoji="1" lang="en-US" altLang="ja-JP" dirty="0"/>
          </a:p>
          <a:p>
            <a:r>
              <a:rPr kumimoji="1" lang="en-US" altLang="ja-JP" dirty="0"/>
              <a:t>σ</a:t>
            </a:r>
            <a:r>
              <a:rPr kumimoji="1" lang="ja-JP" altLang="en-US" dirty="0"/>
              <a:t>座標系・・・ある高さの圧力を地表面気圧で割って規格化したもの</a:t>
            </a:r>
            <a:endParaRPr kumimoji="1" lang="en-US" altLang="ja-JP" dirty="0"/>
          </a:p>
          <a:p>
            <a:r>
              <a:rPr kumimoji="1" lang="ja-JP" altLang="en-US" dirty="0"/>
              <a:t>地表面・・・</a:t>
            </a:r>
            <a:r>
              <a:rPr kumimoji="1" lang="en-US" altLang="ja-JP" dirty="0"/>
              <a:t>σ</a:t>
            </a:r>
            <a:r>
              <a:rPr kumimoji="1" lang="ja-JP" altLang="en-US" dirty="0"/>
              <a:t>＝１　圧力が０のところ（大気上端）・・・</a:t>
            </a:r>
            <a:r>
              <a:rPr kumimoji="1" lang="en-US" altLang="ja-JP" dirty="0"/>
              <a:t>σ</a:t>
            </a:r>
            <a:r>
              <a:rPr kumimoji="1" lang="ja-JP" altLang="en-US" dirty="0"/>
              <a:t>＝０</a:t>
            </a:r>
            <a:endParaRPr kumimoji="1" lang="en-US" altLang="ja-JP" dirty="0"/>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5</a:t>
            </a:fld>
            <a:endParaRPr kumimoji="1" lang="ja-JP" altLang="en-US"/>
          </a:p>
        </p:txBody>
      </p:sp>
    </p:spTree>
    <p:extLst>
      <p:ext uri="{BB962C8B-B14F-4D97-AF65-F5344CB8AC3E}">
        <p14:creationId xmlns:p14="http://schemas.microsoft.com/office/powerpoint/2010/main" val="332735013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σ</a:t>
            </a:r>
            <a:r>
              <a:rPr kumimoji="1" lang="ja-JP" altLang="en-US" dirty="0"/>
              <a:t>・　鉛直風速度</a:t>
            </a:r>
            <a:endParaRPr kumimoji="1"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dirty="0"/>
              <a:t>地表面と大気上端で鉛直風速度が０</a:t>
            </a:r>
          </a:p>
          <a:p>
            <a:endParaRPr kumimoji="1" lang="ja-JP" altLang="en-US" dirty="0"/>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6</a:t>
            </a:fld>
            <a:endParaRPr kumimoji="1" lang="ja-JP" altLang="en-US"/>
          </a:p>
        </p:txBody>
      </p:sp>
    </p:spTree>
    <p:extLst>
      <p:ext uri="{BB962C8B-B14F-4D97-AF65-F5344CB8AC3E}">
        <p14:creationId xmlns:p14="http://schemas.microsoft.com/office/powerpoint/2010/main" val="153582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全球平均温度の変化</a:t>
            </a:r>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7</a:t>
            </a:fld>
            <a:endParaRPr kumimoji="1" lang="ja-JP" altLang="en-US"/>
          </a:p>
        </p:txBody>
      </p:sp>
    </p:spTree>
    <p:extLst>
      <p:ext uri="{BB962C8B-B14F-4D97-AF65-F5344CB8AC3E}">
        <p14:creationId xmlns:p14="http://schemas.microsoft.com/office/powerpoint/2010/main" val="1100020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9</a:t>
            </a:fld>
            <a:endParaRPr kumimoji="1" lang="ja-JP" altLang="en-US"/>
          </a:p>
        </p:txBody>
      </p:sp>
    </p:spTree>
    <p:extLst>
      <p:ext uri="{BB962C8B-B14F-4D97-AF65-F5344CB8AC3E}">
        <p14:creationId xmlns:p14="http://schemas.microsoft.com/office/powerpoint/2010/main" val="21403698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メルカトル図法・・・北極や南極に近づくほど実際の面積よりも大きく表示される</a:t>
            </a:r>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11</a:t>
            </a:fld>
            <a:endParaRPr kumimoji="1" lang="ja-JP" altLang="en-US"/>
          </a:p>
        </p:txBody>
      </p:sp>
    </p:spTree>
    <p:extLst>
      <p:ext uri="{BB962C8B-B14F-4D97-AF65-F5344CB8AC3E}">
        <p14:creationId xmlns:p14="http://schemas.microsoft.com/office/powerpoint/2010/main" val="387154691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熱帯気候は細分化すると熱低雨林気候、熱帯モンスーン気候、サバナ気候。右図は細分化されて（</a:t>
            </a:r>
            <a:r>
              <a:rPr kumimoji="1" lang="en-US" altLang="ja-JP" dirty="0"/>
              <a:t>2</a:t>
            </a:r>
            <a:r>
              <a:rPr kumimoji="1" lang="ja-JP" altLang="en-US" dirty="0"/>
              <a:t>文字目まで）表現されているので</a:t>
            </a:r>
            <a:r>
              <a:rPr kumimoji="1" lang="en-US" altLang="ja-JP" dirty="0"/>
              <a:t>3</a:t>
            </a:r>
            <a:r>
              <a:rPr kumimoji="1" lang="ja-JP" altLang="en-US" dirty="0"/>
              <a:t>色使われているが、すべて熱帯（</a:t>
            </a:r>
            <a:r>
              <a:rPr kumimoji="1" lang="en-US" altLang="ja-JP" dirty="0"/>
              <a:t>1</a:t>
            </a:r>
            <a:r>
              <a:rPr kumimoji="1" lang="ja-JP" altLang="en-US" dirty="0"/>
              <a:t>文字目のみの分類）として扱ってよい。</a:t>
            </a:r>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12</a:t>
            </a:fld>
            <a:endParaRPr kumimoji="1" lang="ja-JP" altLang="en-US"/>
          </a:p>
        </p:txBody>
      </p:sp>
    </p:spTree>
    <p:extLst>
      <p:ext uri="{BB962C8B-B14F-4D97-AF65-F5344CB8AC3E}">
        <p14:creationId xmlns:p14="http://schemas.microsoft.com/office/powerpoint/2010/main" val="8260119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a:t>黄色・・・低温ステップ気候　オレンジ色・・・高温ステップ気候　ピンク色・・・低温砂漠気候　</a:t>
            </a:r>
          </a:p>
        </p:txBody>
      </p:sp>
      <p:sp>
        <p:nvSpPr>
          <p:cNvPr id="4" name="スライド番号プレースホルダー 3"/>
          <p:cNvSpPr>
            <a:spLocks noGrp="1"/>
          </p:cNvSpPr>
          <p:nvPr>
            <p:ph type="sldNum" sz="quarter" idx="5"/>
          </p:nvPr>
        </p:nvSpPr>
        <p:spPr/>
        <p:txBody>
          <a:bodyPr/>
          <a:lstStyle/>
          <a:p>
            <a:fld id="{794F22BA-349C-42ED-AF6E-065BE82FDCBF}" type="slidenum">
              <a:rPr kumimoji="1" lang="ja-JP" altLang="en-US" smtClean="0"/>
              <a:t>13</a:t>
            </a:fld>
            <a:endParaRPr kumimoji="1" lang="ja-JP" altLang="en-US"/>
          </a:p>
        </p:txBody>
      </p:sp>
    </p:spTree>
    <p:extLst>
      <p:ext uri="{BB962C8B-B14F-4D97-AF65-F5344CB8AC3E}">
        <p14:creationId xmlns:p14="http://schemas.microsoft.com/office/powerpoint/2010/main" val="38007825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タイトル スライド">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ja-JP" altLang="en-US"/>
              <a:t>マスター タイトルの書式設定</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ja-JP" altLang="en-US"/>
              <a:t>マスター サブタイトルの書式設定</a:t>
            </a:r>
            <a:endParaRPr lang="en-US" dirty="0"/>
          </a:p>
        </p:txBody>
      </p:sp>
      <p:sp>
        <p:nvSpPr>
          <p:cNvPr id="4" name="Date Placeholder 3"/>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1849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23524454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縦書きタイトルと&#10;縦書きテキスト">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ja-JP" altLang="en-US"/>
              <a:t>マスター タイトルの書式設定</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1749646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990955" y="263527"/>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idx="1"/>
          </p:nvPr>
        </p:nvSpPr>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16327523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セクション見出し">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ja-JP" altLang="en-US"/>
              <a:t>マスター テキストの書式設定</a:t>
            </a:r>
          </a:p>
        </p:txBody>
      </p:sp>
      <p:sp>
        <p:nvSpPr>
          <p:cNvPr id="4" name="Date Placeholder 3"/>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154118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ja-JP" altLang="en-US" dirty="0"/>
              <a:t>マスター テキストの書式設定</a:t>
            </a:r>
          </a:p>
          <a:p>
            <a:pPr lvl="1"/>
            <a:r>
              <a:rPr lang="ja-JP" altLang="en-US" dirty="0"/>
              <a:t>第 </a:t>
            </a:r>
            <a:r>
              <a:rPr lang="en-US" altLang="ja-JP" dirty="0"/>
              <a:t>2 </a:t>
            </a:r>
            <a:r>
              <a:rPr lang="ja-JP" altLang="en-US" dirty="0"/>
              <a:t>レベル</a:t>
            </a:r>
          </a:p>
          <a:p>
            <a:pPr lvl="2"/>
            <a:r>
              <a:rPr lang="ja-JP" altLang="en-US" dirty="0"/>
              <a:t>第 </a:t>
            </a:r>
            <a:r>
              <a:rPr lang="en-US" altLang="ja-JP" dirty="0"/>
              <a:t>3 </a:t>
            </a:r>
            <a:r>
              <a:rPr lang="ja-JP" altLang="en-US" dirty="0"/>
              <a:t>レベル</a:t>
            </a:r>
          </a:p>
          <a:p>
            <a:pPr lvl="3"/>
            <a:r>
              <a:rPr lang="ja-JP" altLang="en-US" dirty="0"/>
              <a:t>第 </a:t>
            </a:r>
            <a:r>
              <a:rPr lang="en-US" altLang="ja-JP" dirty="0"/>
              <a:t>4 </a:t>
            </a:r>
            <a:r>
              <a:rPr lang="ja-JP" altLang="en-US" dirty="0"/>
              <a:t>レベル</a:t>
            </a:r>
          </a:p>
          <a:p>
            <a:pPr lvl="4"/>
            <a:r>
              <a:rPr lang="ja-JP" altLang="en-US" dirty="0"/>
              <a:t>第 </a:t>
            </a:r>
            <a:r>
              <a:rPr lang="en-US" altLang="ja-JP" dirty="0"/>
              <a:t>5 </a:t>
            </a:r>
            <a:r>
              <a:rPr lang="ja-JP" altLang="en-US" dirty="0"/>
              <a:t>レベル</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Date Placeholder 4"/>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5363173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097280" y="2582335"/>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6" name="Content Placeholder 5"/>
          <p:cNvSpPr>
            <a:spLocks noGrp="1"/>
          </p:cNvSpPr>
          <p:nvPr>
            <p:ph sz="quarter" idx="4"/>
          </p:nvPr>
        </p:nvSpPr>
        <p:spPr>
          <a:xfrm>
            <a:off x="6217920" y="2582334"/>
            <a:ext cx="4937760" cy="328676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7" name="Date Placeholder 6"/>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567531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dirty="0"/>
          </a:p>
        </p:txBody>
      </p:sp>
      <p:sp>
        <p:nvSpPr>
          <p:cNvPr id="3" name="Date Placeholder 2"/>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10933402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白紙">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kumimoji="1" lang="ja-JP" altLang="en-US"/>
          </a:p>
        </p:txBody>
      </p:sp>
      <p:sp>
        <p:nvSpPr>
          <p:cNvPr id="9" name="Slide Number Placeholder 8"/>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27908198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タイトル付きのコンテンツ">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ja-JP" altLang="en-US"/>
              <a:t>マスター タイトルの書式設定</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8F682F2-1040-4B0B-AB7D-A13AF11998A3}" type="datetimeFigureOut">
              <a:rPr kumimoji="1" lang="ja-JP" altLang="en-US" smtClean="0"/>
              <a:t>2023/2/9</a:t>
            </a:fld>
            <a:endParaRPr kumimoji="1" lang="ja-JP"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kumimoji="1" lang="ja-JP"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39225535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タイトル付きの図">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ja-JP" altLang="en-US"/>
              <a:t>マスター タイトルの書式設定</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アイコンをクリックして図を追加</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マスター テキストの書式設定</a:t>
            </a:r>
          </a:p>
        </p:txBody>
      </p:sp>
      <p:sp>
        <p:nvSpPr>
          <p:cNvPr id="5" name="Date Placeholder 4"/>
          <p:cNvSpPr>
            <a:spLocks noGrp="1"/>
          </p:cNvSpPr>
          <p:nvPr>
            <p:ph type="dt" sz="half" idx="10"/>
          </p:nvPr>
        </p:nvSpPr>
        <p:spPr/>
        <p:txBody>
          <a:bodyPr/>
          <a:lstStyle/>
          <a:p>
            <a:fld id="{88F682F2-1040-4B0B-AB7D-A13AF11998A3}" type="datetimeFigureOut">
              <a:rPr kumimoji="1" lang="ja-JP" altLang="en-US" smtClean="0"/>
              <a:t>2023/2/9</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CD6470FC-D1E7-4754-8229-0AB77AE69999}" type="slidenum">
              <a:rPr kumimoji="1" lang="ja-JP" altLang="en-US" smtClean="0"/>
              <a:t>‹#›</a:t>
            </a:fld>
            <a:endParaRPr kumimoji="1" lang="ja-JP" altLang="en-US"/>
          </a:p>
        </p:txBody>
      </p:sp>
    </p:spTree>
    <p:extLst>
      <p:ext uri="{BB962C8B-B14F-4D97-AF65-F5344CB8AC3E}">
        <p14:creationId xmlns:p14="http://schemas.microsoft.com/office/powerpoint/2010/main" val="5403534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ja-JP" altLang="en-US"/>
              <a:t>マスター タイトルの書式設定</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8F682F2-1040-4B0B-AB7D-A13AF11998A3}" type="datetimeFigureOut">
              <a:rPr kumimoji="1" lang="ja-JP" altLang="en-US" smtClean="0"/>
              <a:t>2023/2/9</a:t>
            </a:fld>
            <a:endParaRPr kumimoji="1" lang="ja-JP" alt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kumimoji="1" lang="ja-JP" alt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D6470FC-D1E7-4754-8229-0AB77AE69999}" type="slidenum">
              <a:rPr kumimoji="1" lang="ja-JP" altLang="en-US" smtClean="0"/>
              <a:t>‹#›</a:t>
            </a:fld>
            <a:endParaRPr kumimoji="1" lang="ja-JP" alt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05354939"/>
      </p:ext>
    </p:extLst>
  </p:cSld>
  <p:clrMap bg1="lt1" tx1="dk1" bg2="lt2" tx2="dk2" accent1="accent1" accent2="accent2" accent3="accent3" accent4="accent4" accent5="accent5" accent6="accent6" hlink="hlink" folHlink="folHlink"/>
  <p:sldLayoutIdLst>
    <p:sldLayoutId id="2147483787" r:id="rId1"/>
    <p:sldLayoutId id="2147483788" r:id="rId2"/>
    <p:sldLayoutId id="2147483789" r:id="rId3"/>
    <p:sldLayoutId id="2147483790" r:id="rId4"/>
    <p:sldLayoutId id="2147483791" r:id="rId5"/>
    <p:sldLayoutId id="2147483792" r:id="rId6"/>
    <p:sldLayoutId id="2147483793" r:id="rId7"/>
    <p:sldLayoutId id="2147483794" r:id="rId8"/>
    <p:sldLayoutId id="2147483795" r:id="rId9"/>
    <p:sldLayoutId id="2147483796" r:id="rId10"/>
    <p:sldLayoutId id="2147483797" r:id="rId11"/>
  </p:sldLayoutIdLst>
  <p:txStyles>
    <p:title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39.png"/></Relationships>
</file>

<file path=ppt/slides/_rels/slide13.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40.png"/><Relationship Id="rId7" Type="http://schemas.openxmlformats.org/officeDocument/2006/relationships/image" Target="../media/image32.png"/><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7.xml"/><Relationship Id="rId5" Type="http://schemas.openxmlformats.org/officeDocument/2006/relationships/image" Target="../media/image48.png"/><Relationship Id="rId4" Type="http://schemas.openxmlformats.org/officeDocument/2006/relationships/image" Target="../media/image47.png"/></Relationships>
</file>

<file path=ppt/slides/_rels/slide1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16.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7.xml"/><Relationship Id="rId5" Type="http://schemas.openxmlformats.org/officeDocument/2006/relationships/image" Target="../media/image54.png"/><Relationship Id="rId4" Type="http://schemas.openxmlformats.org/officeDocument/2006/relationships/image" Target="../media/image53.png"/></Relationships>
</file>

<file path=ppt/slides/_rels/slide17.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image" Target="../media/image55.png"/><Relationship Id="rId7" Type="http://schemas.openxmlformats.org/officeDocument/2006/relationships/image" Target="../media/image59.png"/><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 Id="rId9" Type="http://schemas.openxmlformats.org/officeDocument/2006/relationships/hyperlink" Target="https://www.data.jma.go.jp/gmd/cpd/monitor/climfig/?tm=normal&amp;el=tn" TargetMode="External"/></Relationships>
</file>

<file path=ppt/slides/_rels/slide18.xml.rels><?xml version="1.0" encoding="UTF-8" standalone="yes"?>
<Relationships xmlns="http://schemas.openxmlformats.org/package/2006/relationships"><Relationship Id="rId8" Type="http://schemas.openxmlformats.org/officeDocument/2006/relationships/hyperlink" Target="https://maps.gsi.go.jp/#4/33.565808/111.474610/&amp;base=std&amp;ls=std%7Cearthdegital%7Crelief%7Crelief_free&amp;blend=111&amp;disp=1111&amp;lcd=relief_free&amp;vs=c1g1j0h0k0l0u0t0z0r0s0m0f0&amp;d=m&amp;reliefdata=00G0000FFG32G0095FFG64G00EEFFG1F4G91FF00G3E8GFFFF00G7D0GFF8C00GGFF4400" TargetMode="External"/><Relationship Id="rId13" Type="http://schemas.openxmlformats.org/officeDocument/2006/relationships/image" Target="../media/image67.png"/><Relationship Id="rId3" Type="http://schemas.openxmlformats.org/officeDocument/2006/relationships/image" Target="../media/image61.png"/><Relationship Id="rId7" Type="http://schemas.openxmlformats.org/officeDocument/2006/relationships/hyperlink" Target="https://www.data.jma.go.jp/gmd/cpd/monitor/climfig/?tm=normal&amp;el=tn" TargetMode="External"/><Relationship Id="rId12" Type="http://schemas.openxmlformats.org/officeDocument/2006/relationships/image" Target="../media/image66.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55.png"/><Relationship Id="rId11" Type="http://schemas.openxmlformats.org/officeDocument/2006/relationships/image" Target="../media/image65.png"/><Relationship Id="rId5" Type="http://schemas.openxmlformats.org/officeDocument/2006/relationships/image" Target="../media/image63.png"/><Relationship Id="rId15" Type="http://schemas.openxmlformats.org/officeDocument/2006/relationships/image" Target="../media/image69.png"/><Relationship Id="rId10" Type="http://schemas.openxmlformats.org/officeDocument/2006/relationships/image" Target="../media/image64.png"/><Relationship Id="rId4" Type="http://schemas.openxmlformats.org/officeDocument/2006/relationships/image" Target="../media/image62.png"/><Relationship Id="rId9" Type="http://schemas.openxmlformats.org/officeDocument/2006/relationships/hyperlink" Target="https://www.gsi.go.jp/CHIRIKYOUIKU/world_landform.html" TargetMode="External"/><Relationship Id="rId14" Type="http://schemas.openxmlformats.org/officeDocument/2006/relationships/image" Target="../media/image68.png"/></Relationships>
</file>

<file path=ppt/slides/_rels/slide19.xml.rels><?xml version="1.0" encoding="UTF-8" standalone="yes"?>
<Relationships xmlns="http://schemas.openxmlformats.org/package/2006/relationships"><Relationship Id="rId8" Type="http://schemas.openxmlformats.org/officeDocument/2006/relationships/image" Target="../media/image75.png"/><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73.png"/><Relationship Id="rId5" Type="http://schemas.openxmlformats.org/officeDocument/2006/relationships/image" Target="../media/image72.png"/><Relationship Id="rId10" Type="http://schemas.openxmlformats.org/officeDocument/2006/relationships/hyperlink" Target="https://www.data.jma.go.jp/gmd/cpd/monitor/climfig/?tm=normal&amp;el=tn" TargetMode="External"/><Relationship Id="rId4" Type="http://schemas.openxmlformats.org/officeDocument/2006/relationships/image" Target="../media/image71.png"/><Relationship Id="rId9" Type="http://schemas.openxmlformats.org/officeDocument/2006/relationships/image" Target="../media/image7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hyperlink" Target="http://dennou-k.gfd-dennou.org/arch/dcpam/dcpam5/dcpam5_latest/doc/derivation/pub/derivation.pdf" TargetMode="External"/><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hyperlink" Target="https://www.gsi.go.jp/CHIRIKYOUIKU/world_landform.html" TargetMode="External"/><Relationship Id="rId4" Type="http://schemas.openxmlformats.org/officeDocument/2006/relationships/hyperlink" Target="https://www.data.jma.go.jp/gmd/cpd/monitor/climfig/?tm=normal&amp;el=t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png"/><Relationship Id="rId18" Type="http://schemas.openxmlformats.org/officeDocument/2006/relationships/image" Target="../media/image16.png"/><Relationship Id="rId26" Type="http://schemas.openxmlformats.org/officeDocument/2006/relationships/image" Target="../media/image24.png"/><Relationship Id="rId3" Type="http://schemas.openxmlformats.org/officeDocument/2006/relationships/image" Target="../media/image1.png"/><Relationship Id="rId21" Type="http://schemas.openxmlformats.org/officeDocument/2006/relationships/image" Target="../media/image19.png"/><Relationship Id="rId7" Type="http://schemas.openxmlformats.org/officeDocument/2006/relationships/image" Target="../media/image5.png"/><Relationship Id="rId12" Type="http://schemas.openxmlformats.org/officeDocument/2006/relationships/image" Target="../media/image10.png"/><Relationship Id="rId17" Type="http://schemas.openxmlformats.org/officeDocument/2006/relationships/image" Target="../media/image15.png"/><Relationship Id="rId25" Type="http://schemas.openxmlformats.org/officeDocument/2006/relationships/image" Target="../media/image23.png"/><Relationship Id="rId2" Type="http://schemas.openxmlformats.org/officeDocument/2006/relationships/notesSlide" Target="../notesSlides/notesSlide3.xml"/><Relationship Id="rId16" Type="http://schemas.openxmlformats.org/officeDocument/2006/relationships/image" Target="../media/image14.png"/><Relationship Id="rId20"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24" Type="http://schemas.openxmlformats.org/officeDocument/2006/relationships/image" Target="../media/image22.png"/><Relationship Id="rId5" Type="http://schemas.openxmlformats.org/officeDocument/2006/relationships/image" Target="../media/image3.png"/><Relationship Id="rId15" Type="http://schemas.openxmlformats.org/officeDocument/2006/relationships/image" Target="../media/image13.png"/><Relationship Id="rId23" Type="http://schemas.openxmlformats.org/officeDocument/2006/relationships/image" Target="../media/image21.png"/><Relationship Id="rId28" Type="http://schemas.openxmlformats.org/officeDocument/2006/relationships/image" Target="../media/image26.png"/><Relationship Id="rId10" Type="http://schemas.openxmlformats.org/officeDocument/2006/relationships/image" Target="../media/image8.png"/><Relationship Id="rId19" Type="http://schemas.openxmlformats.org/officeDocument/2006/relationships/image" Target="../media/image17.png"/><Relationship Id="rId4" Type="http://schemas.openxmlformats.org/officeDocument/2006/relationships/image" Target="../media/image2.png"/><Relationship Id="rId9" Type="http://schemas.openxmlformats.org/officeDocument/2006/relationships/image" Target="../media/image7.png"/><Relationship Id="rId14" Type="http://schemas.openxmlformats.org/officeDocument/2006/relationships/image" Target="../media/image12.png"/><Relationship Id="rId22" Type="http://schemas.openxmlformats.org/officeDocument/2006/relationships/image" Target="../media/image20.png"/><Relationship Id="rId27"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8" Type="http://schemas.openxmlformats.org/officeDocument/2006/relationships/image" Target="../media/image270.png"/><Relationship Id="rId3" Type="http://schemas.openxmlformats.org/officeDocument/2006/relationships/image" Target="../media/image220.png"/><Relationship Id="rId7" Type="http://schemas.openxmlformats.org/officeDocument/2006/relationships/image" Target="../media/image260.pn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250.png"/><Relationship Id="rId5" Type="http://schemas.openxmlformats.org/officeDocument/2006/relationships/image" Target="../media/image240.png"/><Relationship Id="rId4" Type="http://schemas.openxmlformats.org/officeDocument/2006/relationships/image" Target="../media/image230.png"/><Relationship Id="rId9" Type="http://schemas.openxmlformats.org/officeDocument/2006/relationships/image" Target="../media/image280.png"/></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字幕 2">
            <a:extLst>
              <a:ext uri="{FF2B5EF4-FFF2-40B4-BE49-F238E27FC236}">
                <a16:creationId xmlns:a16="http://schemas.microsoft.com/office/drawing/2014/main" id="{01E23661-3555-5243-5259-3CB0396D3C93}"/>
              </a:ext>
            </a:extLst>
          </p:cNvPr>
          <p:cNvSpPr>
            <a:spLocks noGrp="1"/>
          </p:cNvSpPr>
          <p:nvPr>
            <p:ph type="subTitle" idx="1"/>
          </p:nvPr>
        </p:nvSpPr>
        <p:spPr>
          <a:xfrm>
            <a:off x="1249904" y="4574350"/>
            <a:ext cx="9958939" cy="2196966"/>
          </a:xfrm>
        </p:spPr>
        <p:txBody>
          <a:bodyPr/>
          <a:lstStyle/>
          <a:p>
            <a:pPr algn="r"/>
            <a:r>
              <a:rPr kumimoji="1" lang="ja-JP" altLang="en-US" dirty="0"/>
              <a:t>神戸大学理学部惑星学科</a:t>
            </a:r>
            <a:endParaRPr kumimoji="1" lang="en-US" altLang="ja-JP" dirty="0"/>
          </a:p>
          <a:p>
            <a:pPr algn="r"/>
            <a:r>
              <a:rPr kumimoji="1" lang="ja-JP" altLang="en-US" dirty="0"/>
              <a:t>流体地球物理学研究分野　</a:t>
            </a:r>
            <a:endParaRPr kumimoji="1" lang="en-US" altLang="ja-JP" dirty="0"/>
          </a:p>
          <a:p>
            <a:pPr algn="r"/>
            <a:r>
              <a:rPr kumimoji="1" lang="ja-JP" altLang="en-US" dirty="0"/>
              <a:t>藤原　大葵</a:t>
            </a:r>
          </a:p>
        </p:txBody>
      </p:sp>
      <p:sp>
        <p:nvSpPr>
          <p:cNvPr id="4" name="タイトル 1">
            <a:extLst>
              <a:ext uri="{FF2B5EF4-FFF2-40B4-BE49-F238E27FC236}">
                <a16:creationId xmlns:a16="http://schemas.microsoft.com/office/drawing/2014/main" id="{7EB2A8EC-8E24-171B-7406-11F68D606555}"/>
              </a:ext>
            </a:extLst>
          </p:cNvPr>
          <p:cNvSpPr txBox="1">
            <a:spLocks/>
          </p:cNvSpPr>
          <p:nvPr/>
        </p:nvSpPr>
        <p:spPr>
          <a:xfrm>
            <a:off x="1200173" y="1891231"/>
            <a:ext cx="10058400" cy="2071010"/>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8000" kern="1200" spc="-50" baseline="0">
                <a:solidFill>
                  <a:schemeClr val="tx1">
                    <a:lumMod val="85000"/>
                    <a:lumOff val="15000"/>
                  </a:schemeClr>
                </a:solidFill>
                <a:latin typeface="+mj-lt"/>
                <a:ea typeface="+mj-ea"/>
                <a:cs typeface="+mj-cs"/>
              </a:defRPr>
            </a:lvl1pPr>
          </a:lstStyle>
          <a:p>
            <a:r>
              <a:rPr lang="ja-JP" altLang="en-US" sz="4100" b="1" dirty="0"/>
              <a:t>惑星大気大循環モデル </a:t>
            </a:r>
            <a:r>
              <a:rPr lang="en-US" altLang="ja-JP" sz="4100" b="1" dirty="0"/>
              <a:t>DCPAM5 </a:t>
            </a:r>
            <a:r>
              <a:rPr lang="ja-JP" altLang="en-US" sz="4100" b="1" dirty="0"/>
              <a:t>によって　　表現される地球の地理的気候分布</a:t>
            </a:r>
          </a:p>
        </p:txBody>
      </p:sp>
    </p:spTree>
    <p:extLst>
      <p:ext uri="{BB962C8B-B14F-4D97-AF65-F5344CB8AC3E}">
        <p14:creationId xmlns:p14="http://schemas.microsoft.com/office/powerpoint/2010/main" val="268629923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A926B1C7-2C5F-B9B3-E088-2995FBE4134F}"/>
              </a:ext>
            </a:extLst>
          </p:cNvPr>
          <p:cNvSpPr/>
          <p:nvPr/>
        </p:nvSpPr>
        <p:spPr>
          <a:xfrm>
            <a:off x="1342469" y="1588167"/>
            <a:ext cx="2255521" cy="3997310"/>
          </a:xfrm>
          <a:prstGeom prst="rect">
            <a:avLst/>
          </a:prstGeom>
          <a:solidFill>
            <a:srgbClr val="FFC000"/>
          </a:solidFill>
          <a:ln>
            <a:noFill/>
          </a:ln>
        </p:spPr>
        <p:style>
          <a:lnRef idx="0">
            <a:scrgbClr r="0" g="0" b="0"/>
          </a:lnRef>
          <a:fillRef idx="0">
            <a:scrgbClr r="0" g="0" b="0"/>
          </a:fillRef>
          <a:effectRef idx="0">
            <a:scrgbClr r="0" g="0" b="0"/>
          </a:effectRef>
          <a:fontRef idx="minor">
            <a:schemeClr val="accent1"/>
          </a:fontRef>
        </p:style>
        <p:txBody>
          <a:bodyPr rtlCol="0" anchor="ctr"/>
          <a:lstStyle/>
          <a:p>
            <a:pPr algn="ctr"/>
            <a:endParaRPr kumimoji="1" lang="ja-JP" altLang="en-US" dirty="0">
              <a:solidFill>
                <a:srgbClr val="FF0000"/>
              </a:solidFill>
            </a:endParaRPr>
          </a:p>
        </p:txBody>
      </p:sp>
      <p:sp>
        <p:nvSpPr>
          <p:cNvPr id="3" name="タイトル 2">
            <a:extLst>
              <a:ext uri="{FF2B5EF4-FFF2-40B4-BE49-F238E27FC236}">
                <a16:creationId xmlns:a16="http://schemas.microsoft.com/office/drawing/2014/main" id="{7FD3E6F7-639B-7A0B-ECF6-A08CD6675BAA}"/>
              </a:ext>
            </a:extLst>
          </p:cNvPr>
          <p:cNvSpPr>
            <a:spLocks noGrp="1"/>
          </p:cNvSpPr>
          <p:nvPr>
            <p:ph type="title" idx="4294967295"/>
          </p:nvPr>
        </p:nvSpPr>
        <p:spPr>
          <a:xfrm>
            <a:off x="375388" y="-400618"/>
            <a:ext cx="10058400" cy="1450975"/>
          </a:xfrm>
        </p:spPr>
        <p:txBody>
          <a:bodyPr>
            <a:normAutofit/>
          </a:bodyPr>
          <a:lstStyle/>
          <a:p>
            <a:r>
              <a:rPr kumimoji="1" lang="ja-JP" altLang="en-US" sz="4000" b="1" dirty="0"/>
              <a:t>ケッペンの気候区分</a:t>
            </a:r>
          </a:p>
        </p:txBody>
      </p:sp>
      <p:sp>
        <p:nvSpPr>
          <p:cNvPr id="16" name="コンテンツ プレースホルダー 2">
            <a:extLst>
              <a:ext uri="{FF2B5EF4-FFF2-40B4-BE49-F238E27FC236}">
                <a16:creationId xmlns:a16="http://schemas.microsoft.com/office/drawing/2014/main" id="{A677A3D6-A62A-FC95-9517-4027FC5C69C1}"/>
              </a:ext>
            </a:extLst>
          </p:cNvPr>
          <p:cNvSpPr>
            <a:spLocks noGrp="1"/>
          </p:cNvSpPr>
          <p:nvPr>
            <p:ph idx="4294967295"/>
          </p:nvPr>
        </p:nvSpPr>
        <p:spPr>
          <a:xfrm>
            <a:off x="429765" y="1122333"/>
            <a:ext cx="10377488" cy="1065213"/>
          </a:xfrm>
        </p:spPr>
        <p:txBody>
          <a:bodyPr>
            <a:noAutofit/>
          </a:bodyPr>
          <a:lstStyle/>
          <a:p>
            <a:pPr marL="0" indent="0">
              <a:buNone/>
            </a:pPr>
            <a:r>
              <a:rPr kumimoji="1" lang="ja-JP" altLang="en-US" sz="2400" dirty="0"/>
              <a:t>例） 温帯 </a:t>
            </a:r>
            <a:r>
              <a:rPr kumimoji="1" lang="en-US" altLang="ja-JP" sz="2400" dirty="0"/>
              <a:t>(C) </a:t>
            </a:r>
            <a:r>
              <a:rPr kumimoji="1" lang="ja-JP" altLang="en-US" sz="2400" dirty="0"/>
              <a:t>のさらなる</a:t>
            </a:r>
            <a:r>
              <a:rPr lang="ja-JP" altLang="en-US" sz="2400" dirty="0"/>
              <a:t>分類</a:t>
            </a:r>
            <a:endParaRPr kumimoji="1" lang="en-US" altLang="ja-JP" sz="2400" dirty="0"/>
          </a:p>
          <a:p>
            <a:pPr marL="0" indent="0">
              <a:buNone/>
            </a:pPr>
            <a:endParaRPr kumimoji="1" lang="en-US" altLang="ja-JP" sz="2400" dirty="0"/>
          </a:p>
        </p:txBody>
      </p:sp>
      <p:sp>
        <p:nvSpPr>
          <p:cNvPr id="6" name="矢印: 上向き折線 5">
            <a:extLst>
              <a:ext uri="{FF2B5EF4-FFF2-40B4-BE49-F238E27FC236}">
                <a16:creationId xmlns:a16="http://schemas.microsoft.com/office/drawing/2014/main" id="{EED170B9-FB25-0A1E-8DCE-13E292D8D7C7}"/>
              </a:ext>
            </a:extLst>
          </p:cNvPr>
          <p:cNvSpPr/>
          <p:nvPr/>
        </p:nvSpPr>
        <p:spPr>
          <a:xfrm rot="5400000">
            <a:off x="2387305" y="5585105"/>
            <a:ext cx="490889" cy="539015"/>
          </a:xfrm>
          <a:prstGeom prst="bentUpArrow">
            <a:avLst/>
          </a:prstGeom>
          <a:solidFill>
            <a:schemeClr val="accent1"/>
          </a:solidFill>
          <a:ln>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rgbClr val="FF0000"/>
              </a:solidFill>
            </a:endParaRPr>
          </a:p>
        </p:txBody>
      </p:sp>
      <p:sp>
        <p:nvSpPr>
          <p:cNvPr id="7" name="テキスト ボックス 6">
            <a:extLst>
              <a:ext uri="{FF2B5EF4-FFF2-40B4-BE49-F238E27FC236}">
                <a16:creationId xmlns:a16="http://schemas.microsoft.com/office/drawing/2014/main" id="{19FDB428-24F2-8DA3-0A10-FBABD75B0CBB}"/>
              </a:ext>
            </a:extLst>
          </p:cNvPr>
          <p:cNvSpPr txBox="1"/>
          <p:nvPr/>
        </p:nvSpPr>
        <p:spPr>
          <a:xfrm>
            <a:off x="2841800" y="5685309"/>
            <a:ext cx="6529066" cy="553998"/>
          </a:xfrm>
          <a:prstGeom prst="rect">
            <a:avLst/>
          </a:prstGeom>
          <a:noFill/>
        </p:spPr>
        <p:txBody>
          <a:bodyPr wrap="square" rtlCol="0">
            <a:spAutoFit/>
          </a:bodyPr>
          <a:lstStyle/>
          <a:p>
            <a:r>
              <a:rPr kumimoji="1" lang="ja-JP" altLang="en-US" sz="3000" dirty="0"/>
              <a:t>今回は</a:t>
            </a:r>
            <a:r>
              <a:rPr kumimoji="1" lang="en-US" altLang="ja-JP" sz="3000" dirty="0"/>
              <a:t>1</a:t>
            </a:r>
            <a:r>
              <a:rPr kumimoji="1" lang="ja-JP" altLang="en-US" sz="3000" dirty="0"/>
              <a:t>文字目の分類のみを用いる</a:t>
            </a:r>
          </a:p>
        </p:txBody>
      </p:sp>
      <p:grpSp>
        <p:nvGrpSpPr>
          <p:cNvPr id="4" name="グループ化 3">
            <a:extLst>
              <a:ext uri="{FF2B5EF4-FFF2-40B4-BE49-F238E27FC236}">
                <a16:creationId xmlns:a16="http://schemas.microsoft.com/office/drawing/2014/main" id="{F8D1957E-2CF6-575D-CF5A-3CF66BCE1596}"/>
              </a:ext>
            </a:extLst>
          </p:cNvPr>
          <p:cNvGrpSpPr/>
          <p:nvPr/>
        </p:nvGrpSpPr>
        <p:grpSpPr>
          <a:xfrm>
            <a:off x="1810457" y="1621372"/>
            <a:ext cx="1239786" cy="590368"/>
            <a:chOff x="2995083" y="945620"/>
            <a:chExt cx="2137833" cy="1068916"/>
          </a:xfrm>
        </p:grpSpPr>
        <p:sp>
          <p:nvSpPr>
            <p:cNvPr id="8" name="四角形: 角を丸くする 7">
              <a:extLst>
                <a:ext uri="{FF2B5EF4-FFF2-40B4-BE49-F238E27FC236}">
                  <a16:creationId xmlns:a16="http://schemas.microsoft.com/office/drawing/2014/main" id="{95498EB2-5D84-7527-9317-80AD9BAB57A8}"/>
                </a:ext>
              </a:extLst>
            </p:cNvPr>
            <p:cNvSpPr/>
            <p:nvPr/>
          </p:nvSpPr>
          <p:spPr>
            <a:xfrm>
              <a:off x="2995083" y="945620"/>
              <a:ext cx="2137833" cy="1068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9" name="四角形: 角を丸くする 4">
              <a:extLst>
                <a:ext uri="{FF2B5EF4-FFF2-40B4-BE49-F238E27FC236}">
                  <a16:creationId xmlns:a16="http://schemas.microsoft.com/office/drawing/2014/main" id="{AA253E08-4A2C-7D6C-D8E9-73B8957CB116}"/>
                </a:ext>
              </a:extLst>
            </p:cNvPr>
            <p:cNvSpPr txBox="1"/>
            <p:nvPr/>
          </p:nvSpPr>
          <p:spPr>
            <a:xfrm>
              <a:off x="3026390" y="976927"/>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ja-JP" sz="6500" dirty="0"/>
                <a:t>A</a:t>
              </a:r>
              <a:endParaRPr lang="ja-JP" altLang="en-US" sz="6500" kern="1200" dirty="0"/>
            </a:p>
          </p:txBody>
        </p:sp>
      </p:grpSp>
      <p:grpSp>
        <p:nvGrpSpPr>
          <p:cNvPr id="10" name="グループ化 9">
            <a:extLst>
              <a:ext uri="{FF2B5EF4-FFF2-40B4-BE49-F238E27FC236}">
                <a16:creationId xmlns:a16="http://schemas.microsoft.com/office/drawing/2014/main" id="{50413613-8866-C5C6-00BC-11901F9EA9AA}"/>
              </a:ext>
            </a:extLst>
          </p:cNvPr>
          <p:cNvGrpSpPr/>
          <p:nvPr/>
        </p:nvGrpSpPr>
        <p:grpSpPr>
          <a:xfrm>
            <a:off x="1822102" y="2338486"/>
            <a:ext cx="1239786" cy="590368"/>
            <a:chOff x="2995083" y="945620"/>
            <a:chExt cx="2137833" cy="1068916"/>
          </a:xfrm>
        </p:grpSpPr>
        <p:sp>
          <p:nvSpPr>
            <p:cNvPr id="11" name="四角形: 角を丸くする 10">
              <a:extLst>
                <a:ext uri="{FF2B5EF4-FFF2-40B4-BE49-F238E27FC236}">
                  <a16:creationId xmlns:a16="http://schemas.microsoft.com/office/drawing/2014/main" id="{DDF6BAC5-BB92-738E-D401-E46B88841975}"/>
                </a:ext>
              </a:extLst>
            </p:cNvPr>
            <p:cNvSpPr/>
            <p:nvPr/>
          </p:nvSpPr>
          <p:spPr>
            <a:xfrm>
              <a:off x="2995083" y="945620"/>
              <a:ext cx="2137833" cy="1068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2" name="四角形: 角を丸くする 4">
              <a:extLst>
                <a:ext uri="{FF2B5EF4-FFF2-40B4-BE49-F238E27FC236}">
                  <a16:creationId xmlns:a16="http://schemas.microsoft.com/office/drawing/2014/main" id="{51B33F15-3C50-78BF-F83C-DC8AE450D06A}"/>
                </a:ext>
              </a:extLst>
            </p:cNvPr>
            <p:cNvSpPr txBox="1"/>
            <p:nvPr/>
          </p:nvSpPr>
          <p:spPr>
            <a:xfrm>
              <a:off x="3026390" y="976927"/>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ja-JP" sz="6500" kern="1200" dirty="0"/>
                <a:t>B</a:t>
              </a:r>
              <a:endParaRPr lang="ja-JP" altLang="en-US" sz="6500" kern="1200" dirty="0"/>
            </a:p>
          </p:txBody>
        </p:sp>
      </p:grpSp>
      <p:grpSp>
        <p:nvGrpSpPr>
          <p:cNvPr id="13" name="グループ化 12">
            <a:extLst>
              <a:ext uri="{FF2B5EF4-FFF2-40B4-BE49-F238E27FC236}">
                <a16:creationId xmlns:a16="http://schemas.microsoft.com/office/drawing/2014/main" id="{DAE80F38-50B3-C19D-DE6D-92166AAE56FC}"/>
              </a:ext>
            </a:extLst>
          </p:cNvPr>
          <p:cNvGrpSpPr/>
          <p:nvPr/>
        </p:nvGrpSpPr>
        <p:grpSpPr>
          <a:xfrm>
            <a:off x="1821454" y="4982424"/>
            <a:ext cx="1239786" cy="590368"/>
            <a:chOff x="2995083" y="945620"/>
            <a:chExt cx="2137833" cy="1068916"/>
          </a:xfrm>
        </p:grpSpPr>
        <p:sp>
          <p:nvSpPr>
            <p:cNvPr id="14" name="四角形: 角を丸くする 13">
              <a:extLst>
                <a:ext uri="{FF2B5EF4-FFF2-40B4-BE49-F238E27FC236}">
                  <a16:creationId xmlns:a16="http://schemas.microsoft.com/office/drawing/2014/main" id="{03C4119B-147D-4D3C-0318-C1E7B2357D20}"/>
                </a:ext>
              </a:extLst>
            </p:cNvPr>
            <p:cNvSpPr/>
            <p:nvPr/>
          </p:nvSpPr>
          <p:spPr>
            <a:xfrm>
              <a:off x="2995083" y="945620"/>
              <a:ext cx="2137833" cy="1068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四角形: 角を丸くする 4">
              <a:extLst>
                <a:ext uri="{FF2B5EF4-FFF2-40B4-BE49-F238E27FC236}">
                  <a16:creationId xmlns:a16="http://schemas.microsoft.com/office/drawing/2014/main" id="{842FAF77-2E12-F340-C969-31A35FE34FA4}"/>
                </a:ext>
              </a:extLst>
            </p:cNvPr>
            <p:cNvSpPr txBox="1"/>
            <p:nvPr/>
          </p:nvSpPr>
          <p:spPr>
            <a:xfrm>
              <a:off x="3026390" y="976927"/>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ja-JP" sz="6500" dirty="0"/>
                <a:t>E</a:t>
              </a:r>
              <a:endParaRPr lang="ja-JP" altLang="en-US" sz="6500" kern="1200" dirty="0"/>
            </a:p>
          </p:txBody>
        </p:sp>
      </p:grpSp>
      <p:grpSp>
        <p:nvGrpSpPr>
          <p:cNvPr id="17" name="グループ化 16">
            <a:extLst>
              <a:ext uri="{FF2B5EF4-FFF2-40B4-BE49-F238E27FC236}">
                <a16:creationId xmlns:a16="http://schemas.microsoft.com/office/drawing/2014/main" id="{FFEF8D2E-AF71-E82B-9D46-6004D1CF48A2}"/>
              </a:ext>
            </a:extLst>
          </p:cNvPr>
          <p:cNvGrpSpPr/>
          <p:nvPr/>
        </p:nvGrpSpPr>
        <p:grpSpPr>
          <a:xfrm>
            <a:off x="1822102" y="4265310"/>
            <a:ext cx="1239786" cy="590368"/>
            <a:chOff x="2995083" y="945620"/>
            <a:chExt cx="2137833" cy="1068916"/>
          </a:xfrm>
        </p:grpSpPr>
        <p:sp>
          <p:nvSpPr>
            <p:cNvPr id="18" name="四角形: 角を丸くする 17">
              <a:extLst>
                <a:ext uri="{FF2B5EF4-FFF2-40B4-BE49-F238E27FC236}">
                  <a16:creationId xmlns:a16="http://schemas.microsoft.com/office/drawing/2014/main" id="{6D3602A1-1278-3361-0AE5-D4645EA4A07C}"/>
                </a:ext>
              </a:extLst>
            </p:cNvPr>
            <p:cNvSpPr/>
            <p:nvPr/>
          </p:nvSpPr>
          <p:spPr>
            <a:xfrm>
              <a:off x="2995083" y="945620"/>
              <a:ext cx="2137833" cy="1068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9" name="四角形: 角を丸くする 4">
              <a:extLst>
                <a:ext uri="{FF2B5EF4-FFF2-40B4-BE49-F238E27FC236}">
                  <a16:creationId xmlns:a16="http://schemas.microsoft.com/office/drawing/2014/main" id="{5672E141-49E9-FC77-3004-55975F6F4048}"/>
                </a:ext>
              </a:extLst>
            </p:cNvPr>
            <p:cNvSpPr txBox="1"/>
            <p:nvPr/>
          </p:nvSpPr>
          <p:spPr>
            <a:xfrm>
              <a:off x="3026390" y="976927"/>
              <a:ext cx="2075218"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ja-JP" sz="6500" dirty="0"/>
                <a:t>D</a:t>
              </a:r>
              <a:endParaRPr lang="ja-JP" altLang="en-US" sz="6500" kern="1200" dirty="0"/>
            </a:p>
          </p:txBody>
        </p:sp>
      </p:grpSp>
      <p:sp>
        <p:nvSpPr>
          <p:cNvPr id="20" name="テキスト ボックス 19">
            <a:extLst>
              <a:ext uri="{FF2B5EF4-FFF2-40B4-BE49-F238E27FC236}">
                <a16:creationId xmlns:a16="http://schemas.microsoft.com/office/drawing/2014/main" id="{FE168493-454E-B159-7C0F-D877E40202F5}"/>
              </a:ext>
            </a:extLst>
          </p:cNvPr>
          <p:cNvSpPr txBox="1"/>
          <p:nvPr/>
        </p:nvSpPr>
        <p:spPr>
          <a:xfrm>
            <a:off x="3158508" y="5148770"/>
            <a:ext cx="530915" cy="369332"/>
          </a:xfrm>
          <a:prstGeom prst="rect">
            <a:avLst/>
          </a:prstGeom>
          <a:noFill/>
        </p:spPr>
        <p:txBody>
          <a:bodyPr wrap="none" rtlCol="0">
            <a:spAutoFit/>
          </a:bodyPr>
          <a:lstStyle/>
          <a:p>
            <a:r>
              <a:rPr kumimoji="1" lang="ja-JP" altLang="en-US" dirty="0"/>
              <a:t>・・・</a:t>
            </a:r>
          </a:p>
        </p:txBody>
      </p:sp>
      <p:sp>
        <p:nvSpPr>
          <p:cNvPr id="33" name="テキスト ボックス 32">
            <a:extLst>
              <a:ext uri="{FF2B5EF4-FFF2-40B4-BE49-F238E27FC236}">
                <a16:creationId xmlns:a16="http://schemas.microsoft.com/office/drawing/2014/main" id="{54BBB0C0-D39D-77DE-2D40-E649A8A156C0}"/>
              </a:ext>
            </a:extLst>
          </p:cNvPr>
          <p:cNvSpPr txBox="1"/>
          <p:nvPr/>
        </p:nvSpPr>
        <p:spPr>
          <a:xfrm>
            <a:off x="5276490" y="4259138"/>
            <a:ext cx="530915" cy="369332"/>
          </a:xfrm>
          <a:prstGeom prst="rect">
            <a:avLst/>
          </a:prstGeom>
          <a:noFill/>
        </p:spPr>
        <p:txBody>
          <a:bodyPr wrap="none" rtlCol="0">
            <a:spAutoFit/>
          </a:bodyPr>
          <a:lstStyle/>
          <a:p>
            <a:r>
              <a:rPr kumimoji="1" lang="ja-JP" altLang="en-US" dirty="0"/>
              <a:t>・・・</a:t>
            </a:r>
          </a:p>
        </p:txBody>
      </p:sp>
      <p:sp>
        <p:nvSpPr>
          <p:cNvPr id="34" name="テキスト ボックス 33">
            <a:extLst>
              <a:ext uri="{FF2B5EF4-FFF2-40B4-BE49-F238E27FC236}">
                <a16:creationId xmlns:a16="http://schemas.microsoft.com/office/drawing/2014/main" id="{78BC182D-FA05-2E49-6A40-604F5047120B}"/>
              </a:ext>
            </a:extLst>
          </p:cNvPr>
          <p:cNvSpPr txBox="1"/>
          <p:nvPr/>
        </p:nvSpPr>
        <p:spPr>
          <a:xfrm>
            <a:off x="3120252" y="2493168"/>
            <a:ext cx="530915" cy="369332"/>
          </a:xfrm>
          <a:prstGeom prst="rect">
            <a:avLst/>
          </a:prstGeom>
          <a:noFill/>
        </p:spPr>
        <p:txBody>
          <a:bodyPr wrap="none" rtlCol="0">
            <a:spAutoFit/>
          </a:bodyPr>
          <a:lstStyle/>
          <a:p>
            <a:r>
              <a:rPr kumimoji="1" lang="ja-JP" altLang="en-US" dirty="0"/>
              <a:t>・・・</a:t>
            </a:r>
          </a:p>
        </p:txBody>
      </p:sp>
      <p:sp>
        <p:nvSpPr>
          <p:cNvPr id="35" name="テキスト ボックス 34">
            <a:extLst>
              <a:ext uri="{FF2B5EF4-FFF2-40B4-BE49-F238E27FC236}">
                <a16:creationId xmlns:a16="http://schemas.microsoft.com/office/drawing/2014/main" id="{7D05DF5C-BD30-1705-2B1C-E79016E73D14}"/>
              </a:ext>
            </a:extLst>
          </p:cNvPr>
          <p:cNvSpPr txBox="1"/>
          <p:nvPr/>
        </p:nvSpPr>
        <p:spPr>
          <a:xfrm>
            <a:off x="3101744" y="1751189"/>
            <a:ext cx="530915" cy="369332"/>
          </a:xfrm>
          <a:prstGeom prst="rect">
            <a:avLst/>
          </a:prstGeom>
          <a:noFill/>
        </p:spPr>
        <p:txBody>
          <a:bodyPr wrap="none" rtlCol="0">
            <a:spAutoFit/>
          </a:bodyPr>
          <a:lstStyle/>
          <a:p>
            <a:r>
              <a:rPr kumimoji="1" lang="ja-JP" altLang="en-US" dirty="0"/>
              <a:t>・・・</a:t>
            </a:r>
          </a:p>
        </p:txBody>
      </p:sp>
      <p:sp>
        <p:nvSpPr>
          <p:cNvPr id="36" name="テキスト ボックス 35">
            <a:extLst>
              <a:ext uri="{FF2B5EF4-FFF2-40B4-BE49-F238E27FC236}">
                <a16:creationId xmlns:a16="http://schemas.microsoft.com/office/drawing/2014/main" id="{7C1915A1-21F2-C8D9-CDBA-F4257C0213C9}"/>
              </a:ext>
            </a:extLst>
          </p:cNvPr>
          <p:cNvSpPr txBox="1"/>
          <p:nvPr/>
        </p:nvSpPr>
        <p:spPr>
          <a:xfrm>
            <a:off x="3177872" y="4442091"/>
            <a:ext cx="530915" cy="369332"/>
          </a:xfrm>
          <a:prstGeom prst="rect">
            <a:avLst/>
          </a:prstGeom>
          <a:noFill/>
        </p:spPr>
        <p:txBody>
          <a:bodyPr wrap="none" rtlCol="0">
            <a:spAutoFit/>
          </a:bodyPr>
          <a:lstStyle/>
          <a:p>
            <a:r>
              <a:rPr kumimoji="1" lang="ja-JP" altLang="en-US" dirty="0"/>
              <a:t>・・・</a:t>
            </a:r>
          </a:p>
        </p:txBody>
      </p:sp>
      <p:sp>
        <p:nvSpPr>
          <p:cNvPr id="37" name="テキスト ボックス 36">
            <a:extLst>
              <a:ext uri="{FF2B5EF4-FFF2-40B4-BE49-F238E27FC236}">
                <a16:creationId xmlns:a16="http://schemas.microsoft.com/office/drawing/2014/main" id="{9FFF8F37-ED8D-6E71-4D17-36832AA52EF0}"/>
              </a:ext>
            </a:extLst>
          </p:cNvPr>
          <p:cNvSpPr txBox="1"/>
          <p:nvPr/>
        </p:nvSpPr>
        <p:spPr>
          <a:xfrm>
            <a:off x="5276490" y="2604927"/>
            <a:ext cx="530915" cy="369332"/>
          </a:xfrm>
          <a:prstGeom prst="rect">
            <a:avLst/>
          </a:prstGeom>
          <a:noFill/>
        </p:spPr>
        <p:txBody>
          <a:bodyPr wrap="none" rtlCol="0">
            <a:spAutoFit/>
          </a:bodyPr>
          <a:lstStyle/>
          <a:p>
            <a:r>
              <a:rPr kumimoji="1" lang="ja-JP" altLang="en-US" dirty="0"/>
              <a:t>・・・</a:t>
            </a:r>
          </a:p>
        </p:txBody>
      </p:sp>
      <p:grpSp>
        <p:nvGrpSpPr>
          <p:cNvPr id="21" name="グループ化 20">
            <a:extLst>
              <a:ext uri="{FF2B5EF4-FFF2-40B4-BE49-F238E27FC236}">
                <a16:creationId xmlns:a16="http://schemas.microsoft.com/office/drawing/2014/main" id="{27247FA9-9BE9-1385-E6B8-6D754B1407A1}"/>
              </a:ext>
            </a:extLst>
          </p:cNvPr>
          <p:cNvGrpSpPr/>
          <p:nvPr/>
        </p:nvGrpSpPr>
        <p:grpSpPr>
          <a:xfrm>
            <a:off x="1454995" y="3010624"/>
            <a:ext cx="2030453" cy="1176482"/>
            <a:chOff x="2995083" y="945620"/>
            <a:chExt cx="2137833" cy="1068916"/>
          </a:xfrm>
        </p:grpSpPr>
        <p:sp>
          <p:nvSpPr>
            <p:cNvPr id="22" name="四角形: 角を丸くする 21">
              <a:extLst>
                <a:ext uri="{FF2B5EF4-FFF2-40B4-BE49-F238E27FC236}">
                  <a16:creationId xmlns:a16="http://schemas.microsoft.com/office/drawing/2014/main" id="{3870A9AB-F462-B1DC-2AE4-F1C0C13239E6}"/>
                </a:ext>
              </a:extLst>
            </p:cNvPr>
            <p:cNvSpPr/>
            <p:nvPr/>
          </p:nvSpPr>
          <p:spPr>
            <a:xfrm>
              <a:off x="2995083" y="945620"/>
              <a:ext cx="2137833" cy="1068916"/>
            </a:xfrm>
            <a:prstGeom prst="roundRect">
              <a:avLst>
                <a:gd name="adj" fmla="val 10000"/>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23" name="四角形: 角を丸くする 4">
              <a:extLst>
                <a:ext uri="{FF2B5EF4-FFF2-40B4-BE49-F238E27FC236}">
                  <a16:creationId xmlns:a16="http://schemas.microsoft.com/office/drawing/2014/main" id="{0560A3D9-0ED0-5879-5A91-79CF5FA58D3C}"/>
                </a:ext>
              </a:extLst>
            </p:cNvPr>
            <p:cNvSpPr txBox="1"/>
            <p:nvPr/>
          </p:nvSpPr>
          <p:spPr>
            <a:xfrm>
              <a:off x="3026390" y="976927"/>
              <a:ext cx="2075219" cy="100630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41275" tIns="41275" rIns="41275" bIns="41275" numCol="1" spcCol="1270" anchor="ctr" anchorCtr="0">
              <a:noAutofit/>
            </a:bodyPr>
            <a:lstStyle/>
            <a:p>
              <a:pPr marL="0" lvl="0" indent="0" algn="ctr" defTabSz="2889250">
                <a:lnSpc>
                  <a:spcPct val="90000"/>
                </a:lnSpc>
                <a:spcBef>
                  <a:spcPct val="0"/>
                </a:spcBef>
                <a:spcAft>
                  <a:spcPct val="35000"/>
                </a:spcAft>
                <a:buNone/>
              </a:pPr>
              <a:r>
                <a:rPr lang="en-US" altLang="ja-JP" sz="6500" kern="1200" dirty="0"/>
                <a:t>C</a:t>
              </a:r>
              <a:endParaRPr lang="ja-JP" altLang="en-US" sz="6500" kern="1200" dirty="0"/>
            </a:p>
          </p:txBody>
        </p:sp>
      </p:grpSp>
      <p:cxnSp>
        <p:nvCxnSpPr>
          <p:cNvPr id="39" name="直線コネクタ 38">
            <a:extLst>
              <a:ext uri="{FF2B5EF4-FFF2-40B4-BE49-F238E27FC236}">
                <a16:creationId xmlns:a16="http://schemas.microsoft.com/office/drawing/2014/main" id="{B0FA6D1C-40D8-CE50-9FCD-F1B7CF2038BB}"/>
              </a:ext>
            </a:extLst>
          </p:cNvPr>
          <p:cNvCxnSpPr>
            <a:cxnSpLocks/>
            <a:stCxn id="22" idx="3"/>
          </p:cNvCxnSpPr>
          <p:nvPr/>
        </p:nvCxnSpPr>
        <p:spPr>
          <a:xfrm flipV="1">
            <a:off x="3485448" y="2761462"/>
            <a:ext cx="965652" cy="837403"/>
          </a:xfrm>
          <a:prstGeom prst="line">
            <a:avLst/>
          </a:prstGeom>
        </p:spPr>
        <p:style>
          <a:lnRef idx="1">
            <a:schemeClr val="dk1"/>
          </a:lnRef>
          <a:fillRef idx="0">
            <a:schemeClr val="dk1"/>
          </a:fillRef>
          <a:effectRef idx="0">
            <a:schemeClr val="dk1"/>
          </a:effectRef>
          <a:fontRef idx="minor">
            <a:schemeClr val="tx1"/>
          </a:fontRef>
        </p:style>
      </p:cxnSp>
      <p:cxnSp>
        <p:nvCxnSpPr>
          <p:cNvPr id="42" name="直線コネクタ 41">
            <a:extLst>
              <a:ext uri="{FF2B5EF4-FFF2-40B4-BE49-F238E27FC236}">
                <a16:creationId xmlns:a16="http://schemas.microsoft.com/office/drawing/2014/main" id="{454E0B5A-9939-1BCF-F58A-55060E5C87A9}"/>
              </a:ext>
            </a:extLst>
          </p:cNvPr>
          <p:cNvCxnSpPr>
            <a:cxnSpLocks/>
            <a:stCxn id="22" idx="3"/>
          </p:cNvCxnSpPr>
          <p:nvPr/>
        </p:nvCxnSpPr>
        <p:spPr>
          <a:xfrm flipV="1">
            <a:off x="3485448" y="3586822"/>
            <a:ext cx="965651" cy="12043"/>
          </a:xfrm>
          <a:prstGeom prst="line">
            <a:avLst/>
          </a:prstGeom>
        </p:spPr>
        <p:style>
          <a:lnRef idx="1">
            <a:schemeClr val="dk1"/>
          </a:lnRef>
          <a:fillRef idx="0">
            <a:schemeClr val="dk1"/>
          </a:fillRef>
          <a:effectRef idx="0">
            <a:schemeClr val="dk1"/>
          </a:effectRef>
          <a:fontRef idx="minor">
            <a:schemeClr val="tx1"/>
          </a:fontRef>
        </p:style>
      </p:cxnSp>
      <p:cxnSp>
        <p:nvCxnSpPr>
          <p:cNvPr id="44" name="直線コネクタ 43">
            <a:extLst>
              <a:ext uri="{FF2B5EF4-FFF2-40B4-BE49-F238E27FC236}">
                <a16:creationId xmlns:a16="http://schemas.microsoft.com/office/drawing/2014/main" id="{0846BE70-4D51-7D33-57A6-A27D65CAA653}"/>
              </a:ext>
            </a:extLst>
          </p:cNvPr>
          <p:cNvCxnSpPr>
            <a:cxnSpLocks/>
            <a:stCxn id="22" idx="3"/>
          </p:cNvCxnSpPr>
          <p:nvPr/>
        </p:nvCxnSpPr>
        <p:spPr>
          <a:xfrm>
            <a:off x="3485448" y="3598865"/>
            <a:ext cx="965651" cy="826768"/>
          </a:xfrm>
          <a:prstGeom prst="line">
            <a:avLst/>
          </a:prstGeom>
        </p:spPr>
        <p:style>
          <a:lnRef idx="1">
            <a:schemeClr val="dk1"/>
          </a:lnRef>
          <a:fillRef idx="0">
            <a:schemeClr val="dk1"/>
          </a:fillRef>
          <a:effectRef idx="0">
            <a:schemeClr val="dk1"/>
          </a:effectRef>
          <a:fontRef idx="minor">
            <a:schemeClr val="tx1"/>
          </a:fontRef>
        </p:style>
      </p:cxnSp>
      <p:sp>
        <p:nvSpPr>
          <p:cNvPr id="46" name="テキスト ボックス 45">
            <a:extLst>
              <a:ext uri="{FF2B5EF4-FFF2-40B4-BE49-F238E27FC236}">
                <a16:creationId xmlns:a16="http://schemas.microsoft.com/office/drawing/2014/main" id="{7763CBB8-0E2A-FA7E-B99D-FE91E10B97B7}"/>
              </a:ext>
            </a:extLst>
          </p:cNvPr>
          <p:cNvSpPr txBox="1"/>
          <p:nvPr/>
        </p:nvSpPr>
        <p:spPr>
          <a:xfrm>
            <a:off x="6289700" y="3661738"/>
            <a:ext cx="747753" cy="477054"/>
          </a:xfrm>
          <a:prstGeom prst="rect">
            <a:avLst/>
          </a:prstGeom>
          <a:noFill/>
          <a:ln w="19050">
            <a:solidFill>
              <a:schemeClr val="tx1"/>
            </a:solidFill>
          </a:ln>
        </p:spPr>
        <p:txBody>
          <a:bodyPr wrap="square" rtlCol="0">
            <a:spAutoFit/>
          </a:bodyPr>
          <a:lstStyle/>
          <a:p>
            <a:pPr algn="ctr"/>
            <a:r>
              <a:rPr kumimoji="1" lang="en-US" altLang="ja-JP" sz="2500" dirty="0" err="1"/>
              <a:t>Cfb</a:t>
            </a:r>
            <a:endParaRPr kumimoji="1" lang="ja-JP" altLang="en-US" sz="2500" dirty="0"/>
          </a:p>
        </p:txBody>
      </p:sp>
      <p:sp>
        <p:nvSpPr>
          <p:cNvPr id="47" name="テキスト ボックス 46">
            <a:extLst>
              <a:ext uri="{FF2B5EF4-FFF2-40B4-BE49-F238E27FC236}">
                <a16:creationId xmlns:a16="http://schemas.microsoft.com/office/drawing/2014/main" id="{40407032-984F-6F3B-FEF2-05831C4DC43A}"/>
              </a:ext>
            </a:extLst>
          </p:cNvPr>
          <p:cNvSpPr txBox="1"/>
          <p:nvPr/>
        </p:nvSpPr>
        <p:spPr>
          <a:xfrm>
            <a:off x="6289700" y="2848272"/>
            <a:ext cx="747753" cy="477054"/>
          </a:xfrm>
          <a:prstGeom prst="rect">
            <a:avLst/>
          </a:prstGeom>
          <a:noFill/>
          <a:ln w="19050">
            <a:solidFill>
              <a:schemeClr val="tx1"/>
            </a:solidFill>
          </a:ln>
        </p:spPr>
        <p:txBody>
          <a:bodyPr wrap="square" rtlCol="0">
            <a:spAutoFit/>
          </a:bodyPr>
          <a:lstStyle/>
          <a:p>
            <a:pPr algn="ctr"/>
            <a:r>
              <a:rPr kumimoji="1" lang="en-US" altLang="ja-JP" sz="2500" dirty="0" err="1"/>
              <a:t>Cfa</a:t>
            </a:r>
            <a:endParaRPr kumimoji="1" lang="ja-JP" altLang="en-US" sz="2500" dirty="0"/>
          </a:p>
        </p:txBody>
      </p:sp>
      <p:sp>
        <p:nvSpPr>
          <p:cNvPr id="48" name="テキスト ボックス 47">
            <a:extLst>
              <a:ext uri="{FF2B5EF4-FFF2-40B4-BE49-F238E27FC236}">
                <a16:creationId xmlns:a16="http://schemas.microsoft.com/office/drawing/2014/main" id="{DADE823B-BFEB-CF7C-DB69-9466A212CE53}"/>
              </a:ext>
            </a:extLst>
          </p:cNvPr>
          <p:cNvSpPr txBox="1"/>
          <p:nvPr/>
        </p:nvSpPr>
        <p:spPr>
          <a:xfrm>
            <a:off x="4466058" y="2518793"/>
            <a:ext cx="747753" cy="477054"/>
          </a:xfrm>
          <a:prstGeom prst="rect">
            <a:avLst/>
          </a:prstGeom>
          <a:noFill/>
          <a:ln w="19050">
            <a:solidFill>
              <a:schemeClr val="tx1"/>
            </a:solidFill>
          </a:ln>
        </p:spPr>
        <p:txBody>
          <a:bodyPr wrap="square" rtlCol="0">
            <a:spAutoFit/>
          </a:bodyPr>
          <a:lstStyle/>
          <a:p>
            <a:pPr algn="ctr"/>
            <a:r>
              <a:rPr kumimoji="1" lang="en-US" altLang="ja-JP" sz="2500" dirty="0"/>
              <a:t>Cs</a:t>
            </a:r>
            <a:endParaRPr kumimoji="1" lang="ja-JP" altLang="en-US" sz="2500" dirty="0"/>
          </a:p>
        </p:txBody>
      </p:sp>
      <p:sp>
        <p:nvSpPr>
          <p:cNvPr id="49" name="テキスト ボックス 48">
            <a:extLst>
              <a:ext uri="{FF2B5EF4-FFF2-40B4-BE49-F238E27FC236}">
                <a16:creationId xmlns:a16="http://schemas.microsoft.com/office/drawing/2014/main" id="{84346F00-C8E6-0FB9-7BEE-1E85F48857CC}"/>
              </a:ext>
            </a:extLst>
          </p:cNvPr>
          <p:cNvSpPr txBox="1"/>
          <p:nvPr/>
        </p:nvSpPr>
        <p:spPr>
          <a:xfrm>
            <a:off x="4451099" y="3348251"/>
            <a:ext cx="747753" cy="477054"/>
          </a:xfrm>
          <a:prstGeom prst="rect">
            <a:avLst/>
          </a:prstGeom>
          <a:noFill/>
          <a:ln w="19050">
            <a:solidFill>
              <a:schemeClr val="tx1"/>
            </a:solidFill>
          </a:ln>
        </p:spPr>
        <p:txBody>
          <a:bodyPr wrap="square" rtlCol="0">
            <a:spAutoFit/>
          </a:bodyPr>
          <a:lstStyle/>
          <a:p>
            <a:pPr algn="ctr"/>
            <a:r>
              <a:rPr kumimoji="1" lang="en-US" altLang="ja-JP" sz="2500" dirty="0"/>
              <a:t>Cf</a:t>
            </a:r>
            <a:endParaRPr kumimoji="1" lang="ja-JP" altLang="en-US" sz="2500" dirty="0"/>
          </a:p>
        </p:txBody>
      </p:sp>
      <p:sp>
        <p:nvSpPr>
          <p:cNvPr id="50" name="テキスト ボックス 49">
            <a:extLst>
              <a:ext uri="{FF2B5EF4-FFF2-40B4-BE49-F238E27FC236}">
                <a16:creationId xmlns:a16="http://schemas.microsoft.com/office/drawing/2014/main" id="{3EF76FA8-54D7-A26E-7AC8-CB0DE4F9AB16}"/>
              </a:ext>
            </a:extLst>
          </p:cNvPr>
          <p:cNvSpPr txBox="1"/>
          <p:nvPr/>
        </p:nvSpPr>
        <p:spPr>
          <a:xfrm>
            <a:off x="4451099" y="4179107"/>
            <a:ext cx="747753" cy="477054"/>
          </a:xfrm>
          <a:prstGeom prst="rect">
            <a:avLst/>
          </a:prstGeom>
          <a:noFill/>
          <a:ln w="19050">
            <a:solidFill>
              <a:schemeClr val="tx1"/>
            </a:solidFill>
          </a:ln>
        </p:spPr>
        <p:txBody>
          <a:bodyPr wrap="square" rtlCol="0">
            <a:spAutoFit/>
          </a:bodyPr>
          <a:lstStyle/>
          <a:p>
            <a:pPr algn="ctr"/>
            <a:r>
              <a:rPr kumimoji="1" lang="en-US" altLang="ja-JP" sz="2500" dirty="0" err="1"/>
              <a:t>Cw</a:t>
            </a:r>
            <a:endParaRPr kumimoji="1" lang="ja-JP" altLang="en-US" sz="2500" dirty="0"/>
          </a:p>
        </p:txBody>
      </p:sp>
      <p:cxnSp>
        <p:nvCxnSpPr>
          <p:cNvPr id="52" name="直線コネクタ 51">
            <a:extLst>
              <a:ext uri="{FF2B5EF4-FFF2-40B4-BE49-F238E27FC236}">
                <a16:creationId xmlns:a16="http://schemas.microsoft.com/office/drawing/2014/main" id="{B7630E08-ACA1-A582-E167-98107F97B701}"/>
              </a:ext>
            </a:extLst>
          </p:cNvPr>
          <p:cNvCxnSpPr>
            <a:stCxn id="49" idx="3"/>
            <a:endCxn id="47" idx="1"/>
          </p:cNvCxnSpPr>
          <p:nvPr/>
        </p:nvCxnSpPr>
        <p:spPr>
          <a:xfrm flipV="1">
            <a:off x="5198852" y="3086799"/>
            <a:ext cx="1090848" cy="499979"/>
          </a:xfrm>
          <a:prstGeom prst="line">
            <a:avLst/>
          </a:prstGeom>
        </p:spPr>
        <p:style>
          <a:lnRef idx="1">
            <a:schemeClr val="dk1"/>
          </a:lnRef>
          <a:fillRef idx="0">
            <a:schemeClr val="dk1"/>
          </a:fillRef>
          <a:effectRef idx="0">
            <a:schemeClr val="dk1"/>
          </a:effectRef>
          <a:fontRef idx="minor">
            <a:schemeClr val="tx1"/>
          </a:fontRef>
        </p:style>
      </p:cxnSp>
      <p:cxnSp>
        <p:nvCxnSpPr>
          <p:cNvPr id="54" name="直線コネクタ 53">
            <a:extLst>
              <a:ext uri="{FF2B5EF4-FFF2-40B4-BE49-F238E27FC236}">
                <a16:creationId xmlns:a16="http://schemas.microsoft.com/office/drawing/2014/main" id="{2218173F-B6F9-93B4-B690-AD90CD1DCF02}"/>
              </a:ext>
            </a:extLst>
          </p:cNvPr>
          <p:cNvCxnSpPr>
            <a:stCxn id="49" idx="3"/>
            <a:endCxn id="46" idx="1"/>
          </p:cNvCxnSpPr>
          <p:nvPr/>
        </p:nvCxnSpPr>
        <p:spPr>
          <a:xfrm>
            <a:off x="5198852" y="3586778"/>
            <a:ext cx="1090848" cy="313487"/>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63931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55A56497-D025-0724-A612-0F214B4A9DCA}"/>
              </a:ext>
            </a:extLst>
          </p:cNvPr>
          <p:cNvSpPr>
            <a:spLocks noGrp="1"/>
          </p:cNvSpPr>
          <p:nvPr>
            <p:ph type="title" idx="4294967295"/>
          </p:nvPr>
        </p:nvSpPr>
        <p:spPr>
          <a:xfrm>
            <a:off x="221382" y="-381369"/>
            <a:ext cx="10058400" cy="1450975"/>
          </a:xfrm>
        </p:spPr>
        <p:txBody>
          <a:bodyPr>
            <a:normAutofit/>
          </a:bodyPr>
          <a:lstStyle/>
          <a:p>
            <a:r>
              <a:rPr kumimoji="1" lang="ja-JP" altLang="en-US" sz="4000" b="1" dirty="0"/>
              <a:t>実験結果</a:t>
            </a:r>
          </a:p>
        </p:txBody>
      </p:sp>
      <p:sp>
        <p:nvSpPr>
          <p:cNvPr id="6" name="テキスト ボックス 5">
            <a:extLst>
              <a:ext uri="{FF2B5EF4-FFF2-40B4-BE49-F238E27FC236}">
                <a16:creationId xmlns:a16="http://schemas.microsoft.com/office/drawing/2014/main" id="{7330D8DC-EEB3-3140-466A-F4B4F742A839}"/>
              </a:ext>
            </a:extLst>
          </p:cNvPr>
          <p:cNvSpPr txBox="1"/>
          <p:nvPr/>
        </p:nvSpPr>
        <p:spPr>
          <a:xfrm>
            <a:off x="3424435" y="5596293"/>
            <a:ext cx="5436104" cy="738664"/>
          </a:xfrm>
          <a:prstGeom prst="rect">
            <a:avLst/>
          </a:prstGeom>
          <a:noFill/>
        </p:spPr>
        <p:txBody>
          <a:bodyPr wrap="none" rtlCol="0">
            <a:spAutoFit/>
          </a:bodyPr>
          <a:lstStyle/>
          <a:p>
            <a:r>
              <a:rPr kumimoji="1" lang="ja-JP" altLang="en-US" sz="2100" dirty="0"/>
              <a:t>　・・・熱帯　　　　　・・・乾燥帯　　　　　・・・温帯</a:t>
            </a:r>
            <a:endParaRPr kumimoji="1" lang="en-US" altLang="ja-JP" sz="2100" dirty="0"/>
          </a:p>
          <a:p>
            <a:r>
              <a:rPr kumimoji="1" lang="ja-JP" altLang="en-US" sz="2100" dirty="0"/>
              <a:t>　・・・冷帯　　　　　・・・寒帯</a:t>
            </a:r>
          </a:p>
        </p:txBody>
      </p:sp>
      <p:pic>
        <p:nvPicPr>
          <p:cNvPr id="4" name="図 3">
            <a:extLst>
              <a:ext uri="{FF2B5EF4-FFF2-40B4-BE49-F238E27FC236}">
                <a16:creationId xmlns:a16="http://schemas.microsoft.com/office/drawing/2014/main" id="{243A5BCF-3206-4B46-FCFA-DDC566F424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7634" y="5573881"/>
            <a:ext cx="499180" cy="332788"/>
          </a:xfrm>
          <a:prstGeom prst="rect">
            <a:avLst/>
          </a:prstGeom>
        </p:spPr>
      </p:pic>
      <p:pic>
        <p:nvPicPr>
          <p:cNvPr id="7" name="図 6">
            <a:extLst>
              <a:ext uri="{FF2B5EF4-FFF2-40B4-BE49-F238E27FC236}">
                <a16:creationId xmlns:a16="http://schemas.microsoft.com/office/drawing/2014/main" id="{165B8CA3-7983-ACF7-B5DF-57882C06EA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07423" y="5588886"/>
            <a:ext cx="499179" cy="332786"/>
          </a:xfrm>
          <a:prstGeom prst="rect">
            <a:avLst/>
          </a:prstGeom>
        </p:spPr>
      </p:pic>
      <p:pic>
        <p:nvPicPr>
          <p:cNvPr id="13" name="図 12">
            <a:extLst>
              <a:ext uri="{FF2B5EF4-FFF2-40B4-BE49-F238E27FC236}">
                <a16:creationId xmlns:a16="http://schemas.microsoft.com/office/drawing/2014/main" id="{093C2EE9-FCE9-1BF4-D587-9CA5D76F1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454" y="5961250"/>
            <a:ext cx="504150" cy="336100"/>
          </a:xfrm>
          <a:prstGeom prst="rect">
            <a:avLst/>
          </a:prstGeom>
        </p:spPr>
      </p:pic>
      <p:pic>
        <p:nvPicPr>
          <p:cNvPr id="17" name="図 16">
            <a:extLst>
              <a:ext uri="{FF2B5EF4-FFF2-40B4-BE49-F238E27FC236}">
                <a16:creationId xmlns:a16="http://schemas.microsoft.com/office/drawing/2014/main" id="{D811DEC0-0DC4-4278-98A8-E5DA0027667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70392" y="5607868"/>
            <a:ext cx="543001" cy="362001"/>
          </a:xfrm>
          <a:prstGeom prst="rect">
            <a:avLst/>
          </a:prstGeom>
        </p:spPr>
      </p:pic>
      <p:pic>
        <p:nvPicPr>
          <p:cNvPr id="10" name="図 9">
            <a:extLst>
              <a:ext uri="{FF2B5EF4-FFF2-40B4-BE49-F238E27FC236}">
                <a16:creationId xmlns:a16="http://schemas.microsoft.com/office/drawing/2014/main" id="{116CA64D-069C-A96E-FD14-9BFA67C263B3}"/>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47633" y="5944144"/>
            <a:ext cx="504151" cy="336100"/>
          </a:xfrm>
          <a:prstGeom prst="rect">
            <a:avLst/>
          </a:prstGeom>
        </p:spPr>
      </p:pic>
      <p:pic>
        <p:nvPicPr>
          <p:cNvPr id="9" name="図 8">
            <a:extLst>
              <a:ext uri="{FF2B5EF4-FFF2-40B4-BE49-F238E27FC236}">
                <a16:creationId xmlns:a16="http://schemas.microsoft.com/office/drawing/2014/main" id="{915C93E0-08D6-03B9-7C21-3FA12E4569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6633" y="1305913"/>
            <a:ext cx="7309630" cy="4105499"/>
          </a:xfrm>
          <a:prstGeom prst="rect">
            <a:avLst/>
          </a:prstGeom>
        </p:spPr>
      </p:pic>
    </p:spTree>
    <p:extLst>
      <p:ext uri="{BB962C8B-B14F-4D97-AF65-F5344CB8AC3E}">
        <p14:creationId xmlns:p14="http://schemas.microsoft.com/office/powerpoint/2010/main" val="4949741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390993"/>
            <a:ext cx="10058400" cy="1450975"/>
          </a:xfrm>
        </p:spPr>
        <p:txBody>
          <a:bodyPr>
            <a:normAutofit/>
          </a:bodyPr>
          <a:lstStyle/>
          <a:p>
            <a:r>
              <a:rPr kumimoji="1" lang="ja-JP" altLang="en-US" sz="4000" b="1" dirty="0"/>
              <a:t>比較</a:t>
            </a:r>
          </a:p>
        </p:txBody>
      </p:sp>
      <p:sp>
        <p:nvSpPr>
          <p:cNvPr id="4" name="テキスト ボックス 3">
            <a:extLst>
              <a:ext uri="{FF2B5EF4-FFF2-40B4-BE49-F238E27FC236}">
                <a16:creationId xmlns:a16="http://schemas.microsoft.com/office/drawing/2014/main" id="{20BF3ED2-8F9D-0541-5A33-86AE6FCC01B5}"/>
              </a:ext>
            </a:extLst>
          </p:cNvPr>
          <p:cNvSpPr txBox="1"/>
          <p:nvPr/>
        </p:nvSpPr>
        <p:spPr>
          <a:xfrm>
            <a:off x="529390" y="1049155"/>
            <a:ext cx="3752950" cy="1015663"/>
          </a:xfrm>
          <a:prstGeom prst="rect">
            <a:avLst/>
          </a:prstGeom>
          <a:noFill/>
        </p:spPr>
        <p:txBody>
          <a:bodyPr wrap="none" rtlCol="0">
            <a:spAutoFit/>
          </a:bodyPr>
          <a:lstStyle/>
          <a:p>
            <a:r>
              <a:rPr kumimoji="1" lang="en-US" altLang="ja-JP" sz="2000" dirty="0"/>
              <a:t>A </a:t>
            </a:r>
            <a:r>
              <a:rPr kumimoji="1" lang="ja-JP" altLang="en-US" sz="2000" dirty="0"/>
              <a:t>： 熱帯</a:t>
            </a:r>
            <a:endParaRPr kumimoji="1" lang="en-US" altLang="ja-JP" sz="2000" dirty="0"/>
          </a:p>
          <a:p>
            <a:endParaRPr kumimoji="1" lang="en-US" altLang="ja-JP" sz="2000" dirty="0"/>
          </a:p>
          <a:p>
            <a:r>
              <a:rPr kumimoji="1" lang="ja-JP" altLang="en-US" sz="2000" dirty="0"/>
              <a:t>・ 概ね同じ領域に表現されている</a:t>
            </a:r>
            <a:endParaRPr kumimoji="1" lang="en-US" altLang="ja-JP" sz="2000" dirty="0"/>
          </a:p>
        </p:txBody>
      </p:sp>
      <p:pic>
        <p:nvPicPr>
          <p:cNvPr id="5" name="図 4">
            <a:extLst>
              <a:ext uri="{FF2B5EF4-FFF2-40B4-BE49-F238E27FC236}">
                <a16:creationId xmlns:a16="http://schemas.microsoft.com/office/drawing/2014/main" id="{AB4241B7-14A3-F47E-FC5F-C456555D7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975" y="2670984"/>
            <a:ext cx="6149946" cy="3582545"/>
          </a:xfrm>
          <a:prstGeom prst="rect">
            <a:avLst/>
          </a:prstGeom>
        </p:spPr>
      </p:pic>
      <p:sp>
        <p:nvSpPr>
          <p:cNvPr id="2" name="テキスト ボックス 1">
            <a:extLst>
              <a:ext uri="{FF2B5EF4-FFF2-40B4-BE49-F238E27FC236}">
                <a16:creationId xmlns:a16="http://schemas.microsoft.com/office/drawing/2014/main" id="{A7D08C39-B356-BB6E-5C72-EB597348BB3C}"/>
              </a:ext>
            </a:extLst>
          </p:cNvPr>
          <p:cNvSpPr txBox="1"/>
          <p:nvPr/>
        </p:nvSpPr>
        <p:spPr>
          <a:xfrm>
            <a:off x="7034428" y="2771613"/>
            <a:ext cx="3724096" cy="369332"/>
          </a:xfrm>
          <a:prstGeom prst="rect">
            <a:avLst/>
          </a:prstGeom>
          <a:solidFill>
            <a:schemeClr val="bg1"/>
          </a:solidFill>
        </p:spPr>
        <p:txBody>
          <a:bodyPr wrap="none" rtlCol="0">
            <a:spAutoFit/>
          </a:bodyPr>
          <a:lstStyle/>
          <a:p>
            <a:r>
              <a:rPr kumimoji="1" lang="ja-JP" altLang="en-US" dirty="0"/>
              <a:t>　　　　　　　　　　現実地球　　　　　　　</a:t>
            </a:r>
          </a:p>
        </p:txBody>
      </p:sp>
      <p:pic>
        <p:nvPicPr>
          <p:cNvPr id="9" name="図 8">
            <a:extLst>
              <a:ext uri="{FF2B5EF4-FFF2-40B4-BE49-F238E27FC236}">
                <a16:creationId xmlns:a16="http://schemas.microsoft.com/office/drawing/2014/main" id="{8FE4A57D-47EB-5C50-55F0-076C8AC15BA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7921" y="3172495"/>
            <a:ext cx="5529312" cy="2716153"/>
          </a:xfrm>
          <a:prstGeom prst="rect">
            <a:avLst/>
          </a:prstGeom>
        </p:spPr>
      </p:pic>
      <p:sp>
        <p:nvSpPr>
          <p:cNvPr id="10" name="テキスト ボックス 9">
            <a:extLst>
              <a:ext uri="{FF2B5EF4-FFF2-40B4-BE49-F238E27FC236}">
                <a16:creationId xmlns:a16="http://schemas.microsoft.com/office/drawing/2014/main" id="{C962016B-F622-C12C-FE84-44DCB456FE19}"/>
              </a:ext>
            </a:extLst>
          </p:cNvPr>
          <p:cNvSpPr txBox="1"/>
          <p:nvPr/>
        </p:nvSpPr>
        <p:spPr>
          <a:xfrm>
            <a:off x="1534043" y="2710266"/>
            <a:ext cx="3767378" cy="369332"/>
          </a:xfrm>
          <a:prstGeom prst="rect">
            <a:avLst/>
          </a:prstGeom>
          <a:solidFill>
            <a:schemeClr val="bg1"/>
          </a:solidFill>
        </p:spPr>
        <p:txBody>
          <a:bodyPr wrap="none" rtlCol="0">
            <a:spAutoFit/>
          </a:bodyPr>
          <a:lstStyle/>
          <a:p>
            <a:r>
              <a:rPr lang="ja-JP" altLang="en-US" dirty="0"/>
              <a:t>　　　　　　　　モデル地球　　　　　　　　</a:t>
            </a:r>
            <a:endParaRPr kumimoji="1" lang="ja-JP" altLang="en-US" dirty="0"/>
          </a:p>
        </p:txBody>
      </p:sp>
      <p:sp>
        <p:nvSpPr>
          <p:cNvPr id="6" name="テキスト ボックス 5">
            <a:extLst>
              <a:ext uri="{FF2B5EF4-FFF2-40B4-BE49-F238E27FC236}">
                <a16:creationId xmlns:a16="http://schemas.microsoft.com/office/drawing/2014/main" id="{F945A118-D91F-40B8-A474-4D01DDAD8CE1}"/>
              </a:ext>
            </a:extLst>
          </p:cNvPr>
          <p:cNvSpPr txBox="1"/>
          <p:nvPr/>
        </p:nvSpPr>
        <p:spPr>
          <a:xfrm>
            <a:off x="9067364" y="6400800"/>
            <a:ext cx="2647456" cy="369332"/>
          </a:xfrm>
          <a:prstGeom prst="rect">
            <a:avLst/>
          </a:prstGeom>
          <a:noFill/>
        </p:spPr>
        <p:txBody>
          <a:bodyPr wrap="none" rtlCol="0">
            <a:spAutoFit/>
          </a:bodyPr>
          <a:lstStyle/>
          <a:p>
            <a:r>
              <a:rPr kumimoji="1" lang="en-US" altLang="ja-JP" dirty="0"/>
              <a:t>Peel et al. (2007) </a:t>
            </a:r>
            <a:r>
              <a:rPr kumimoji="1" lang="ja-JP" altLang="en-US" dirty="0"/>
              <a:t>より引用</a:t>
            </a:r>
          </a:p>
        </p:txBody>
      </p:sp>
    </p:spTree>
    <p:extLst>
      <p:ext uri="{BB962C8B-B14F-4D97-AF65-F5344CB8AC3E}">
        <p14:creationId xmlns:p14="http://schemas.microsoft.com/office/powerpoint/2010/main" val="19876281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390993"/>
            <a:ext cx="10058400" cy="1450975"/>
          </a:xfrm>
        </p:spPr>
        <p:txBody>
          <a:bodyPr>
            <a:normAutofit/>
          </a:bodyPr>
          <a:lstStyle/>
          <a:p>
            <a:r>
              <a:rPr kumimoji="1" lang="ja-JP" altLang="en-US" sz="4000" b="1" dirty="0"/>
              <a:t>比較</a:t>
            </a:r>
          </a:p>
        </p:txBody>
      </p:sp>
      <p:sp>
        <p:nvSpPr>
          <p:cNvPr id="4" name="テキスト ボックス 3">
            <a:extLst>
              <a:ext uri="{FF2B5EF4-FFF2-40B4-BE49-F238E27FC236}">
                <a16:creationId xmlns:a16="http://schemas.microsoft.com/office/drawing/2014/main" id="{20BF3ED2-8F9D-0541-5A33-86AE6FCC01B5}"/>
              </a:ext>
            </a:extLst>
          </p:cNvPr>
          <p:cNvSpPr txBox="1"/>
          <p:nvPr/>
        </p:nvSpPr>
        <p:spPr>
          <a:xfrm>
            <a:off x="529390" y="1078033"/>
            <a:ext cx="10548080" cy="1323439"/>
          </a:xfrm>
          <a:prstGeom prst="rect">
            <a:avLst/>
          </a:prstGeom>
          <a:noFill/>
        </p:spPr>
        <p:txBody>
          <a:bodyPr wrap="none" rtlCol="0">
            <a:spAutoFit/>
          </a:bodyPr>
          <a:lstStyle/>
          <a:p>
            <a:r>
              <a:rPr kumimoji="1" lang="en-US" altLang="ja-JP" sz="2000" dirty="0"/>
              <a:t>B : </a:t>
            </a:r>
            <a:r>
              <a:rPr kumimoji="1" lang="ja-JP" altLang="en-US" sz="2000" dirty="0"/>
              <a:t>乾燥帯</a:t>
            </a:r>
            <a:endParaRPr kumimoji="1" lang="en-US" altLang="ja-JP" sz="2000" dirty="0"/>
          </a:p>
          <a:p>
            <a:endParaRPr kumimoji="1" lang="en-US" altLang="ja-JP" sz="2000" dirty="0"/>
          </a:p>
          <a:p>
            <a:r>
              <a:rPr kumimoji="1" lang="ja-JP" altLang="en-US" sz="2000" dirty="0"/>
              <a:t>・ 右図の　　   色 （ </a:t>
            </a:r>
            <a:r>
              <a:rPr kumimoji="1" lang="en-US" altLang="ja-JP" sz="2000" dirty="0"/>
              <a:t>= </a:t>
            </a:r>
            <a:r>
              <a:rPr kumimoji="1" lang="ja-JP" altLang="en-US" sz="2000" dirty="0"/>
              <a:t>砂漠気候） は類似した分布をしている</a:t>
            </a:r>
            <a:endParaRPr kumimoji="1" lang="en-US" altLang="ja-JP" sz="2000" dirty="0"/>
          </a:p>
          <a:p>
            <a:r>
              <a:rPr kumimoji="1" lang="ja-JP" altLang="en-US" sz="2000" dirty="0"/>
              <a:t>・ 右図の　　   色や　　　色</a:t>
            </a:r>
            <a:r>
              <a:rPr kumimoji="1" lang="en-US" altLang="ja-JP" sz="2000" dirty="0"/>
              <a:t>,</a:t>
            </a:r>
            <a:r>
              <a:rPr kumimoji="1" lang="ja-JP" altLang="en-US" sz="2000" dirty="0"/>
              <a:t>　　　色で示された区分に関しては乾燥帯としてほぼ表現されなかった</a:t>
            </a:r>
            <a:endParaRPr kumimoji="1" lang="en-US" altLang="ja-JP" sz="2000" dirty="0"/>
          </a:p>
        </p:txBody>
      </p:sp>
      <p:pic>
        <p:nvPicPr>
          <p:cNvPr id="9" name="図 8">
            <a:extLst>
              <a:ext uri="{FF2B5EF4-FFF2-40B4-BE49-F238E27FC236}">
                <a16:creationId xmlns:a16="http://schemas.microsoft.com/office/drawing/2014/main" id="{6315672D-BF84-E726-39BE-3BB7BF498E4C}"/>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218623" y="3300581"/>
            <a:ext cx="5678905" cy="2751711"/>
          </a:xfrm>
          <a:prstGeom prst="rect">
            <a:avLst/>
          </a:prstGeom>
        </p:spPr>
      </p:pic>
      <p:pic>
        <p:nvPicPr>
          <p:cNvPr id="13" name="図 12">
            <a:extLst>
              <a:ext uri="{FF2B5EF4-FFF2-40B4-BE49-F238E27FC236}">
                <a16:creationId xmlns:a16="http://schemas.microsoft.com/office/drawing/2014/main" id="{D2CDFC00-BAA9-E629-D83B-1958A944BBE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19523" y="2048471"/>
            <a:ext cx="409749" cy="273166"/>
          </a:xfrm>
          <a:prstGeom prst="rect">
            <a:avLst/>
          </a:prstGeom>
        </p:spPr>
      </p:pic>
      <p:pic>
        <p:nvPicPr>
          <p:cNvPr id="5" name="図 4">
            <a:extLst>
              <a:ext uri="{FF2B5EF4-FFF2-40B4-BE49-F238E27FC236}">
                <a16:creationId xmlns:a16="http://schemas.microsoft.com/office/drawing/2014/main" id="{460B2A06-A75A-BDE1-8E01-AD2FCCABE52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87976" y="2796564"/>
            <a:ext cx="5908024" cy="3503172"/>
          </a:xfrm>
          <a:prstGeom prst="rect">
            <a:avLst/>
          </a:prstGeom>
        </p:spPr>
      </p:pic>
      <p:sp>
        <p:nvSpPr>
          <p:cNvPr id="2" name="テキスト ボックス 1">
            <a:extLst>
              <a:ext uri="{FF2B5EF4-FFF2-40B4-BE49-F238E27FC236}">
                <a16:creationId xmlns:a16="http://schemas.microsoft.com/office/drawing/2014/main" id="{0CF3BB72-DE0E-EDEB-E50A-02C39E5C3101}"/>
              </a:ext>
            </a:extLst>
          </p:cNvPr>
          <p:cNvSpPr txBox="1"/>
          <p:nvPr/>
        </p:nvSpPr>
        <p:spPr>
          <a:xfrm>
            <a:off x="7187513" y="2863856"/>
            <a:ext cx="3724096" cy="369332"/>
          </a:xfrm>
          <a:prstGeom prst="rect">
            <a:avLst/>
          </a:prstGeom>
          <a:solidFill>
            <a:schemeClr val="bg1"/>
          </a:solidFill>
        </p:spPr>
        <p:txBody>
          <a:bodyPr wrap="none" rtlCol="0">
            <a:spAutoFit/>
          </a:bodyPr>
          <a:lstStyle/>
          <a:p>
            <a:r>
              <a:rPr kumimoji="1" lang="ja-JP" altLang="en-US" dirty="0"/>
              <a:t>　　　　　　　　　　現実地球　　　　　　　</a:t>
            </a:r>
          </a:p>
        </p:txBody>
      </p:sp>
      <p:sp>
        <p:nvSpPr>
          <p:cNvPr id="6" name="テキスト ボックス 5">
            <a:extLst>
              <a:ext uri="{FF2B5EF4-FFF2-40B4-BE49-F238E27FC236}">
                <a16:creationId xmlns:a16="http://schemas.microsoft.com/office/drawing/2014/main" id="{436FBE12-9B6D-E5B6-799E-59264388BC1D}"/>
              </a:ext>
            </a:extLst>
          </p:cNvPr>
          <p:cNvSpPr txBox="1"/>
          <p:nvPr/>
        </p:nvSpPr>
        <p:spPr>
          <a:xfrm>
            <a:off x="1528800" y="2850532"/>
            <a:ext cx="3767378" cy="369332"/>
          </a:xfrm>
          <a:prstGeom prst="rect">
            <a:avLst/>
          </a:prstGeom>
          <a:solidFill>
            <a:schemeClr val="bg1"/>
          </a:solidFill>
        </p:spPr>
        <p:txBody>
          <a:bodyPr wrap="none" rtlCol="0">
            <a:spAutoFit/>
          </a:bodyPr>
          <a:lstStyle/>
          <a:p>
            <a:r>
              <a:rPr lang="ja-JP" altLang="en-US" dirty="0"/>
              <a:t>　　　　　　　　モデル地球　　　　　　　　</a:t>
            </a:r>
            <a:endParaRPr kumimoji="1" lang="ja-JP" altLang="en-US" dirty="0"/>
          </a:p>
        </p:txBody>
      </p:sp>
      <p:pic>
        <p:nvPicPr>
          <p:cNvPr id="8" name="図 7">
            <a:extLst>
              <a:ext uri="{FF2B5EF4-FFF2-40B4-BE49-F238E27FC236}">
                <a16:creationId xmlns:a16="http://schemas.microsoft.com/office/drawing/2014/main" id="{F912809C-1AD1-33C4-1754-32EBD74EC8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670706" y="2054195"/>
            <a:ext cx="400540" cy="267028"/>
          </a:xfrm>
          <a:prstGeom prst="rect">
            <a:avLst/>
          </a:prstGeom>
        </p:spPr>
      </p:pic>
      <p:pic>
        <p:nvPicPr>
          <p:cNvPr id="16" name="図 15">
            <a:extLst>
              <a:ext uri="{FF2B5EF4-FFF2-40B4-BE49-F238E27FC236}">
                <a16:creationId xmlns:a16="http://schemas.microsoft.com/office/drawing/2014/main" id="{4396D04B-53C8-6FF4-6B0B-588F29BD72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625104" y="1751736"/>
            <a:ext cx="409750" cy="273167"/>
          </a:xfrm>
          <a:prstGeom prst="rect">
            <a:avLst/>
          </a:prstGeom>
        </p:spPr>
      </p:pic>
      <p:pic>
        <p:nvPicPr>
          <p:cNvPr id="21" name="図 20">
            <a:extLst>
              <a:ext uri="{FF2B5EF4-FFF2-40B4-BE49-F238E27FC236}">
                <a16:creationId xmlns:a16="http://schemas.microsoft.com/office/drawing/2014/main" id="{72322E1D-4E35-3FD0-4E25-AD982575E7B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507496" y="2054182"/>
            <a:ext cx="400563" cy="267041"/>
          </a:xfrm>
          <a:prstGeom prst="rect">
            <a:avLst/>
          </a:prstGeom>
        </p:spPr>
      </p:pic>
      <p:sp>
        <p:nvSpPr>
          <p:cNvPr id="10" name="楕円 9">
            <a:extLst>
              <a:ext uri="{FF2B5EF4-FFF2-40B4-BE49-F238E27FC236}">
                <a16:creationId xmlns:a16="http://schemas.microsoft.com/office/drawing/2014/main" id="{CFA5A31C-9DEE-CF72-7771-8E416023348F}"/>
              </a:ext>
            </a:extLst>
          </p:cNvPr>
          <p:cNvSpPr/>
          <p:nvPr/>
        </p:nvSpPr>
        <p:spPr>
          <a:xfrm>
            <a:off x="4406301" y="3792109"/>
            <a:ext cx="704523" cy="2892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92255248-58E7-AF2D-52CB-53E18C3BAFE2}"/>
              </a:ext>
            </a:extLst>
          </p:cNvPr>
          <p:cNvSpPr/>
          <p:nvPr/>
        </p:nvSpPr>
        <p:spPr>
          <a:xfrm>
            <a:off x="10207086" y="3843040"/>
            <a:ext cx="704523" cy="2892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D410BB6A-A3D5-82DE-DD20-CED0FC127E48}"/>
              </a:ext>
            </a:extLst>
          </p:cNvPr>
          <p:cNvSpPr txBox="1"/>
          <p:nvPr/>
        </p:nvSpPr>
        <p:spPr>
          <a:xfrm>
            <a:off x="9067364" y="6400800"/>
            <a:ext cx="2647456" cy="369332"/>
          </a:xfrm>
          <a:prstGeom prst="rect">
            <a:avLst/>
          </a:prstGeom>
          <a:noFill/>
        </p:spPr>
        <p:txBody>
          <a:bodyPr wrap="none" rtlCol="0">
            <a:spAutoFit/>
          </a:bodyPr>
          <a:lstStyle/>
          <a:p>
            <a:r>
              <a:rPr kumimoji="1" lang="en-US" altLang="ja-JP" dirty="0"/>
              <a:t>Peel et al. (2007) </a:t>
            </a:r>
            <a:r>
              <a:rPr kumimoji="1" lang="ja-JP" altLang="en-US" dirty="0"/>
              <a:t>より引用</a:t>
            </a:r>
          </a:p>
        </p:txBody>
      </p:sp>
    </p:spTree>
    <p:extLst>
      <p:ext uri="{BB962C8B-B14F-4D97-AF65-F5344CB8AC3E}">
        <p14:creationId xmlns:p14="http://schemas.microsoft.com/office/powerpoint/2010/main" val="36216331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390993"/>
            <a:ext cx="10058400" cy="1450975"/>
          </a:xfrm>
        </p:spPr>
        <p:txBody>
          <a:bodyPr>
            <a:normAutofit/>
          </a:bodyPr>
          <a:lstStyle/>
          <a:p>
            <a:r>
              <a:rPr kumimoji="1" lang="ja-JP" altLang="en-US" sz="4000" b="1" dirty="0"/>
              <a:t>比較</a:t>
            </a:r>
          </a:p>
        </p:txBody>
      </p:sp>
      <p:sp>
        <p:nvSpPr>
          <p:cNvPr id="4" name="テキスト ボックス 3">
            <a:extLst>
              <a:ext uri="{FF2B5EF4-FFF2-40B4-BE49-F238E27FC236}">
                <a16:creationId xmlns:a16="http://schemas.microsoft.com/office/drawing/2014/main" id="{20BF3ED2-8F9D-0541-5A33-86AE6FCC01B5}"/>
              </a:ext>
            </a:extLst>
          </p:cNvPr>
          <p:cNvSpPr txBox="1"/>
          <p:nvPr/>
        </p:nvSpPr>
        <p:spPr>
          <a:xfrm>
            <a:off x="107754" y="1246591"/>
            <a:ext cx="2711521" cy="3170099"/>
          </a:xfrm>
          <a:prstGeom prst="rect">
            <a:avLst/>
          </a:prstGeom>
          <a:noFill/>
        </p:spPr>
        <p:txBody>
          <a:bodyPr wrap="square" rtlCol="0">
            <a:spAutoFit/>
          </a:bodyPr>
          <a:lstStyle/>
          <a:p>
            <a:r>
              <a:rPr kumimoji="1" lang="en-US" altLang="ja-JP" sz="2000" dirty="0"/>
              <a:t>C : </a:t>
            </a:r>
            <a:r>
              <a:rPr kumimoji="1" lang="ja-JP" altLang="en-US" sz="2000" dirty="0"/>
              <a:t>温帯</a:t>
            </a:r>
            <a:endParaRPr kumimoji="1" lang="en-US" altLang="ja-JP" sz="2000" dirty="0"/>
          </a:p>
          <a:p>
            <a:endParaRPr kumimoji="1" lang="en-US" altLang="ja-JP" sz="2000" dirty="0"/>
          </a:p>
          <a:p>
            <a:r>
              <a:rPr kumimoji="1" lang="ja-JP" altLang="en-US" sz="2000" dirty="0"/>
              <a:t>・ 概ね同じ領域に表現されている</a:t>
            </a:r>
            <a:endParaRPr kumimoji="1" lang="en-US" altLang="ja-JP" sz="2000" dirty="0"/>
          </a:p>
          <a:p>
            <a:endParaRPr kumimoji="1" lang="en-US" altLang="ja-JP" sz="2000" dirty="0"/>
          </a:p>
          <a:p>
            <a:r>
              <a:rPr kumimoji="1" lang="ja-JP" altLang="en-US" sz="2000" dirty="0"/>
              <a:t>・ アラビア半島南部     でのモデル地球の気候区分が現実地球とは異なる</a:t>
            </a:r>
            <a:endParaRPr kumimoji="1" lang="en-US" altLang="ja-JP" sz="2000" dirty="0"/>
          </a:p>
          <a:p>
            <a:endParaRPr kumimoji="1" lang="ja-JP" altLang="en-US" sz="2000" dirty="0"/>
          </a:p>
        </p:txBody>
      </p:sp>
      <p:pic>
        <p:nvPicPr>
          <p:cNvPr id="9" name="図 8">
            <a:extLst>
              <a:ext uri="{FF2B5EF4-FFF2-40B4-BE49-F238E27FC236}">
                <a16:creationId xmlns:a16="http://schemas.microsoft.com/office/drawing/2014/main" id="{8B5DE32E-A3F5-02B9-C190-8353C5269C79}"/>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7537151" y="1371819"/>
            <a:ext cx="4520043" cy="2284690"/>
          </a:xfrm>
          <a:prstGeom prst="rect">
            <a:avLst/>
          </a:prstGeom>
        </p:spPr>
      </p:pic>
      <p:pic>
        <p:nvPicPr>
          <p:cNvPr id="13" name="図 12">
            <a:extLst>
              <a:ext uri="{FF2B5EF4-FFF2-40B4-BE49-F238E27FC236}">
                <a16:creationId xmlns:a16="http://schemas.microsoft.com/office/drawing/2014/main" id="{72DC54C7-EC80-FB64-9CA5-64C3B6D9BDCF}"/>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2824607" y="3926088"/>
            <a:ext cx="4612196" cy="2284691"/>
          </a:xfrm>
          <a:prstGeom prst="rect">
            <a:avLst/>
          </a:prstGeom>
        </p:spPr>
      </p:pic>
      <p:pic>
        <p:nvPicPr>
          <p:cNvPr id="15" name="図 14">
            <a:extLst>
              <a:ext uri="{FF2B5EF4-FFF2-40B4-BE49-F238E27FC236}">
                <a16:creationId xmlns:a16="http://schemas.microsoft.com/office/drawing/2014/main" id="{781C8970-0F06-7591-99C2-FFEDA6749C9C}"/>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7534116" y="3937663"/>
            <a:ext cx="4569378" cy="2284690"/>
          </a:xfrm>
          <a:prstGeom prst="rect">
            <a:avLst/>
          </a:prstGeom>
        </p:spPr>
      </p:pic>
      <p:pic>
        <p:nvPicPr>
          <p:cNvPr id="5" name="図 4">
            <a:extLst>
              <a:ext uri="{FF2B5EF4-FFF2-40B4-BE49-F238E27FC236}">
                <a16:creationId xmlns:a16="http://schemas.microsoft.com/office/drawing/2014/main" id="{E15E370E-7C49-3891-90A7-FEC5A3F1C1E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730095" y="1117857"/>
            <a:ext cx="4706708" cy="2816580"/>
          </a:xfrm>
          <a:prstGeom prst="rect">
            <a:avLst/>
          </a:prstGeom>
        </p:spPr>
      </p:pic>
      <p:sp>
        <p:nvSpPr>
          <p:cNvPr id="2" name="テキスト ボックス 1">
            <a:extLst>
              <a:ext uri="{FF2B5EF4-FFF2-40B4-BE49-F238E27FC236}">
                <a16:creationId xmlns:a16="http://schemas.microsoft.com/office/drawing/2014/main" id="{DE9B1E03-75F7-AAEA-9CA2-84C599EB15C1}"/>
              </a:ext>
            </a:extLst>
          </p:cNvPr>
          <p:cNvSpPr txBox="1"/>
          <p:nvPr/>
        </p:nvSpPr>
        <p:spPr>
          <a:xfrm>
            <a:off x="8152556" y="1113028"/>
            <a:ext cx="3262432" cy="369332"/>
          </a:xfrm>
          <a:prstGeom prst="rect">
            <a:avLst/>
          </a:prstGeom>
          <a:solidFill>
            <a:schemeClr val="bg1"/>
          </a:solidFill>
        </p:spPr>
        <p:txBody>
          <a:bodyPr wrap="none" rtlCol="0">
            <a:spAutoFit/>
          </a:bodyPr>
          <a:lstStyle/>
          <a:p>
            <a:r>
              <a:rPr kumimoji="1" lang="ja-JP" altLang="en-US" dirty="0"/>
              <a:t>　　　　　　　現実地球　　　　　　　</a:t>
            </a:r>
          </a:p>
        </p:txBody>
      </p:sp>
      <p:sp>
        <p:nvSpPr>
          <p:cNvPr id="6" name="テキスト ボックス 5">
            <a:extLst>
              <a:ext uri="{FF2B5EF4-FFF2-40B4-BE49-F238E27FC236}">
                <a16:creationId xmlns:a16="http://schemas.microsoft.com/office/drawing/2014/main" id="{F2278AB1-8C68-F540-33FD-223F87CF76C9}"/>
              </a:ext>
            </a:extLst>
          </p:cNvPr>
          <p:cNvSpPr txBox="1"/>
          <p:nvPr/>
        </p:nvSpPr>
        <p:spPr>
          <a:xfrm>
            <a:off x="3519083" y="1134877"/>
            <a:ext cx="3767378" cy="369332"/>
          </a:xfrm>
          <a:prstGeom prst="rect">
            <a:avLst/>
          </a:prstGeom>
          <a:solidFill>
            <a:schemeClr val="bg1"/>
          </a:solidFill>
        </p:spPr>
        <p:txBody>
          <a:bodyPr wrap="none" rtlCol="0">
            <a:spAutoFit/>
          </a:bodyPr>
          <a:lstStyle/>
          <a:p>
            <a:r>
              <a:rPr lang="ja-JP" altLang="en-US" dirty="0"/>
              <a:t>　　　　　　　　モデル地球　　　　　　　　</a:t>
            </a:r>
            <a:endParaRPr kumimoji="1" lang="ja-JP" altLang="en-US" dirty="0"/>
          </a:p>
        </p:txBody>
      </p:sp>
      <p:cxnSp>
        <p:nvCxnSpPr>
          <p:cNvPr id="8" name="直線コネクタ 7">
            <a:extLst>
              <a:ext uri="{FF2B5EF4-FFF2-40B4-BE49-F238E27FC236}">
                <a16:creationId xmlns:a16="http://schemas.microsoft.com/office/drawing/2014/main" id="{E93D7962-60EA-70BE-7A75-7FFB9FE6D5DA}"/>
              </a:ext>
            </a:extLst>
          </p:cNvPr>
          <p:cNvCxnSpPr>
            <a:cxnSpLocks/>
          </p:cNvCxnSpPr>
          <p:nvPr/>
        </p:nvCxnSpPr>
        <p:spPr>
          <a:xfrm flipH="1">
            <a:off x="7436803" y="1016328"/>
            <a:ext cx="27247" cy="2905718"/>
          </a:xfrm>
          <a:prstGeom prst="line">
            <a:avLst/>
          </a:prstGeom>
          <a:ln w="38100"/>
        </p:spPr>
        <p:style>
          <a:lnRef idx="1">
            <a:schemeClr val="dk1"/>
          </a:lnRef>
          <a:fillRef idx="0">
            <a:schemeClr val="dk1"/>
          </a:fillRef>
          <a:effectRef idx="0">
            <a:schemeClr val="dk1"/>
          </a:effectRef>
          <a:fontRef idx="minor">
            <a:schemeClr val="tx1"/>
          </a:fontRef>
        </p:style>
      </p:cxnSp>
      <p:cxnSp>
        <p:nvCxnSpPr>
          <p:cNvPr id="10" name="直線コネクタ 9">
            <a:extLst>
              <a:ext uri="{FF2B5EF4-FFF2-40B4-BE49-F238E27FC236}">
                <a16:creationId xmlns:a16="http://schemas.microsoft.com/office/drawing/2014/main" id="{BB464EA6-F1E5-8BBE-942E-8BD03A36BD7D}"/>
              </a:ext>
            </a:extLst>
          </p:cNvPr>
          <p:cNvCxnSpPr>
            <a:cxnSpLocks/>
          </p:cNvCxnSpPr>
          <p:nvPr/>
        </p:nvCxnSpPr>
        <p:spPr>
          <a:xfrm>
            <a:off x="12092618" y="1032790"/>
            <a:ext cx="0" cy="5236645"/>
          </a:xfrm>
          <a:prstGeom prst="line">
            <a:avLst/>
          </a:prstGeom>
          <a:ln w="38100"/>
        </p:spPr>
        <p:style>
          <a:lnRef idx="1">
            <a:schemeClr val="dk1"/>
          </a:lnRef>
          <a:fillRef idx="0">
            <a:schemeClr val="dk1"/>
          </a:fillRef>
          <a:effectRef idx="0">
            <a:schemeClr val="dk1"/>
          </a:effectRef>
          <a:fontRef idx="minor">
            <a:schemeClr val="tx1"/>
          </a:fontRef>
        </p:style>
      </p:cxnSp>
      <p:cxnSp>
        <p:nvCxnSpPr>
          <p:cNvPr id="12" name="直線コネクタ 11">
            <a:extLst>
              <a:ext uri="{FF2B5EF4-FFF2-40B4-BE49-F238E27FC236}">
                <a16:creationId xmlns:a16="http://schemas.microsoft.com/office/drawing/2014/main" id="{10350D50-F16B-9188-1CBB-37C68269CCA5}"/>
              </a:ext>
            </a:extLst>
          </p:cNvPr>
          <p:cNvCxnSpPr>
            <a:cxnSpLocks/>
          </p:cNvCxnSpPr>
          <p:nvPr/>
        </p:nvCxnSpPr>
        <p:spPr>
          <a:xfrm flipV="1">
            <a:off x="2809243" y="3922862"/>
            <a:ext cx="4639135" cy="26376"/>
          </a:xfrm>
          <a:prstGeom prst="line">
            <a:avLst/>
          </a:prstGeom>
          <a:ln w="38100"/>
        </p:spPr>
        <p:style>
          <a:lnRef idx="1">
            <a:schemeClr val="dk1"/>
          </a:lnRef>
          <a:fillRef idx="0">
            <a:schemeClr val="dk1"/>
          </a:fillRef>
          <a:effectRef idx="0">
            <a:schemeClr val="dk1"/>
          </a:effectRef>
          <a:fontRef idx="minor">
            <a:schemeClr val="tx1"/>
          </a:fontRef>
        </p:style>
      </p:cxnSp>
      <p:cxnSp>
        <p:nvCxnSpPr>
          <p:cNvPr id="17" name="直線コネクタ 16">
            <a:extLst>
              <a:ext uri="{FF2B5EF4-FFF2-40B4-BE49-F238E27FC236}">
                <a16:creationId xmlns:a16="http://schemas.microsoft.com/office/drawing/2014/main" id="{6E0512EC-28BF-8131-5ECB-11256180EF73}"/>
              </a:ext>
            </a:extLst>
          </p:cNvPr>
          <p:cNvCxnSpPr>
            <a:cxnSpLocks/>
          </p:cNvCxnSpPr>
          <p:nvPr/>
        </p:nvCxnSpPr>
        <p:spPr>
          <a:xfrm flipV="1">
            <a:off x="2824607" y="6263825"/>
            <a:ext cx="9278887" cy="5610"/>
          </a:xfrm>
          <a:prstGeom prst="line">
            <a:avLst/>
          </a:prstGeom>
          <a:ln w="38100"/>
        </p:spPr>
        <p:style>
          <a:lnRef idx="1">
            <a:schemeClr val="dk1"/>
          </a:lnRef>
          <a:fillRef idx="0">
            <a:schemeClr val="dk1"/>
          </a:fillRef>
          <a:effectRef idx="0">
            <a:schemeClr val="dk1"/>
          </a:effectRef>
          <a:fontRef idx="minor">
            <a:schemeClr val="tx1"/>
          </a:fontRef>
        </p:style>
      </p:cxnSp>
      <p:cxnSp>
        <p:nvCxnSpPr>
          <p:cNvPr id="21" name="直線コネクタ 20">
            <a:extLst>
              <a:ext uri="{FF2B5EF4-FFF2-40B4-BE49-F238E27FC236}">
                <a16:creationId xmlns:a16="http://schemas.microsoft.com/office/drawing/2014/main" id="{0E0F35E1-FEF0-D052-1C3E-6DC8DF21BB53}"/>
              </a:ext>
            </a:extLst>
          </p:cNvPr>
          <p:cNvCxnSpPr>
            <a:cxnSpLocks/>
          </p:cNvCxnSpPr>
          <p:nvPr/>
        </p:nvCxnSpPr>
        <p:spPr>
          <a:xfrm>
            <a:off x="2809243" y="3949238"/>
            <a:ext cx="0" cy="2326162"/>
          </a:xfrm>
          <a:prstGeom prst="line">
            <a:avLst/>
          </a:prstGeom>
          <a:ln w="38100"/>
        </p:spPr>
        <p:style>
          <a:lnRef idx="1">
            <a:schemeClr val="dk1"/>
          </a:lnRef>
          <a:fillRef idx="0">
            <a:schemeClr val="dk1"/>
          </a:fillRef>
          <a:effectRef idx="0">
            <a:schemeClr val="dk1"/>
          </a:effectRef>
          <a:fontRef idx="minor">
            <a:schemeClr val="tx1"/>
          </a:fontRef>
        </p:style>
      </p:cxnSp>
      <p:cxnSp>
        <p:nvCxnSpPr>
          <p:cNvPr id="26" name="直線コネクタ 25">
            <a:extLst>
              <a:ext uri="{FF2B5EF4-FFF2-40B4-BE49-F238E27FC236}">
                <a16:creationId xmlns:a16="http://schemas.microsoft.com/office/drawing/2014/main" id="{CCA1D6DE-08C8-1662-5F64-6F7C67DD35FA}"/>
              </a:ext>
            </a:extLst>
          </p:cNvPr>
          <p:cNvCxnSpPr>
            <a:cxnSpLocks/>
          </p:cNvCxnSpPr>
          <p:nvPr/>
        </p:nvCxnSpPr>
        <p:spPr>
          <a:xfrm>
            <a:off x="7464050" y="1016328"/>
            <a:ext cx="4639444" cy="0"/>
          </a:xfrm>
          <a:prstGeom prst="line">
            <a:avLst/>
          </a:prstGeom>
          <a:ln w="38100"/>
        </p:spPr>
        <p:style>
          <a:lnRef idx="1">
            <a:schemeClr val="dk1"/>
          </a:lnRef>
          <a:fillRef idx="0">
            <a:schemeClr val="dk1"/>
          </a:fillRef>
          <a:effectRef idx="0">
            <a:schemeClr val="dk1"/>
          </a:effectRef>
          <a:fontRef idx="minor">
            <a:schemeClr val="tx1"/>
          </a:fontRef>
        </p:style>
      </p:cxnSp>
      <p:sp>
        <p:nvSpPr>
          <p:cNvPr id="31" name="楕円 30">
            <a:extLst>
              <a:ext uri="{FF2B5EF4-FFF2-40B4-BE49-F238E27FC236}">
                <a16:creationId xmlns:a16="http://schemas.microsoft.com/office/drawing/2014/main" id="{B6F0AF05-3ECE-5BA9-27BE-A36B313ABAA5}"/>
              </a:ext>
            </a:extLst>
          </p:cNvPr>
          <p:cNvSpPr/>
          <p:nvPr/>
        </p:nvSpPr>
        <p:spPr>
          <a:xfrm>
            <a:off x="5648445" y="2210764"/>
            <a:ext cx="312516" cy="19354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C11526F1-F8FF-C8AD-449A-D2A5B8CB2265}"/>
              </a:ext>
            </a:extLst>
          </p:cNvPr>
          <p:cNvSpPr txBox="1"/>
          <p:nvPr/>
        </p:nvSpPr>
        <p:spPr>
          <a:xfrm>
            <a:off x="9067364" y="6400800"/>
            <a:ext cx="2647456" cy="369332"/>
          </a:xfrm>
          <a:prstGeom prst="rect">
            <a:avLst/>
          </a:prstGeom>
          <a:noFill/>
        </p:spPr>
        <p:txBody>
          <a:bodyPr wrap="none" rtlCol="0">
            <a:spAutoFit/>
          </a:bodyPr>
          <a:lstStyle/>
          <a:p>
            <a:r>
              <a:rPr kumimoji="1" lang="en-US" altLang="ja-JP" dirty="0"/>
              <a:t>Peel et al. (2007) </a:t>
            </a:r>
            <a:r>
              <a:rPr kumimoji="1" lang="ja-JP" altLang="en-US" dirty="0"/>
              <a:t>より引用</a:t>
            </a:r>
          </a:p>
        </p:txBody>
      </p:sp>
    </p:spTree>
    <p:extLst>
      <p:ext uri="{BB962C8B-B14F-4D97-AF65-F5344CB8AC3E}">
        <p14:creationId xmlns:p14="http://schemas.microsoft.com/office/powerpoint/2010/main" val="33898409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図 4">
            <a:extLst>
              <a:ext uri="{FF2B5EF4-FFF2-40B4-BE49-F238E27FC236}">
                <a16:creationId xmlns:a16="http://schemas.microsoft.com/office/drawing/2014/main" id="{D0A1CEDC-BD2C-DE7B-4070-D6431132BCE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030" y="2774723"/>
            <a:ext cx="5945968" cy="3540387"/>
          </a:xfrm>
          <a:prstGeom prst="rect">
            <a:avLst/>
          </a:prstGeom>
        </p:spPr>
      </p:pic>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390993"/>
            <a:ext cx="10058400" cy="1450975"/>
          </a:xfrm>
        </p:spPr>
        <p:txBody>
          <a:bodyPr>
            <a:normAutofit/>
          </a:bodyPr>
          <a:lstStyle/>
          <a:p>
            <a:r>
              <a:rPr kumimoji="1" lang="ja-JP" altLang="en-US" sz="4000" b="1" dirty="0"/>
              <a:t>比較</a:t>
            </a:r>
          </a:p>
        </p:txBody>
      </p:sp>
      <p:sp>
        <p:nvSpPr>
          <p:cNvPr id="4" name="テキスト ボックス 3">
            <a:extLst>
              <a:ext uri="{FF2B5EF4-FFF2-40B4-BE49-F238E27FC236}">
                <a16:creationId xmlns:a16="http://schemas.microsoft.com/office/drawing/2014/main" id="{20BF3ED2-8F9D-0541-5A33-86AE6FCC01B5}"/>
              </a:ext>
            </a:extLst>
          </p:cNvPr>
          <p:cNvSpPr txBox="1"/>
          <p:nvPr/>
        </p:nvSpPr>
        <p:spPr>
          <a:xfrm>
            <a:off x="529390" y="1174283"/>
            <a:ext cx="8100294" cy="2246769"/>
          </a:xfrm>
          <a:prstGeom prst="rect">
            <a:avLst/>
          </a:prstGeom>
          <a:noFill/>
        </p:spPr>
        <p:txBody>
          <a:bodyPr wrap="none" rtlCol="0">
            <a:spAutoFit/>
          </a:bodyPr>
          <a:lstStyle/>
          <a:p>
            <a:r>
              <a:rPr kumimoji="1" lang="en-US" altLang="ja-JP" sz="2000" dirty="0"/>
              <a:t>D : </a:t>
            </a:r>
            <a:r>
              <a:rPr kumimoji="1" lang="ja-JP" altLang="en-US" sz="2000" dirty="0"/>
              <a:t>冷帯</a:t>
            </a:r>
            <a:endParaRPr kumimoji="1" lang="en-US" altLang="ja-JP" sz="2000" dirty="0"/>
          </a:p>
          <a:p>
            <a:endParaRPr kumimoji="1" lang="en-US" altLang="ja-JP" sz="2000" dirty="0"/>
          </a:p>
          <a:p>
            <a:r>
              <a:rPr kumimoji="1" lang="ja-JP" altLang="en-US" sz="2000" dirty="0"/>
              <a:t>・ 北半球のみに表現されている</a:t>
            </a:r>
            <a:endParaRPr kumimoji="1" lang="en-US" altLang="ja-JP" sz="2000" dirty="0"/>
          </a:p>
          <a:p>
            <a:r>
              <a:rPr kumimoji="1" lang="ja-JP" altLang="en-US" sz="2000" dirty="0"/>
              <a:t>・ 現実地球では冷帯に区分されていない中国北部</a:t>
            </a:r>
            <a:r>
              <a:rPr kumimoji="1" lang="en-US" altLang="ja-JP" sz="2000" dirty="0"/>
              <a:t>, </a:t>
            </a:r>
            <a:r>
              <a:rPr kumimoji="1" lang="ja-JP" altLang="en-US" sz="2000" dirty="0"/>
              <a:t>グリーンランド中部が</a:t>
            </a:r>
            <a:r>
              <a:rPr kumimoji="1" lang="en-US" altLang="ja-JP" sz="2000" dirty="0"/>
              <a:t>, </a:t>
            </a:r>
          </a:p>
          <a:p>
            <a:r>
              <a:rPr kumimoji="1" lang="en-US" altLang="ja-JP" sz="2000" dirty="0"/>
              <a:t>   </a:t>
            </a:r>
            <a:r>
              <a:rPr kumimoji="1" lang="ja-JP" altLang="en-US" sz="2000" dirty="0"/>
              <a:t>モデル地球では冷帯に区分されている</a:t>
            </a:r>
            <a:endParaRPr kumimoji="1" lang="en-US" altLang="ja-JP" sz="2000" dirty="0"/>
          </a:p>
          <a:p>
            <a:endParaRPr kumimoji="1" lang="en-US" altLang="ja-JP" sz="2000" dirty="0"/>
          </a:p>
          <a:p>
            <a:endParaRPr kumimoji="1" lang="ja-JP" altLang="en-US" sz="2000" dirty="0"/>
          </a:p>
        </p:txBody>
      </p:sp>
      <p:pic>
        <p:nvPicPr>
          <p:cNvPr id="9" name="図 8">
            <a:extLst>
              <a:ext uri="{FF2B5EF4-FFF2-40B4-BE49-F238E27FC236}">
                <a16:creationId xmlns:a16="http://schemas.microsoft.com/office/drawing/2014/main" id="{D28CC90D-9B35-5ACA-8D59-1BF1490014D7}"/>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6190299" y="3258275"/>
            <a:ext cx="5574834" cy="2706367"/>
          </a:xfrm>
          <a:prstGeom prst="rect">
            <a:avLst/>
          </a:prstGeom>
        </p:spPr>
      </p:pic>
      <p:sp>
        <p:nvSpPr>
          <p:cNvPr id="10" name="楕円 9">
            <a:extLst>
              <a:ext uri="{FF2B5EF4-FFF2-40B4-BE49-F238E27FC236}">
                <a16:creationId xmlns:a16="http://schemas.microsoft.com/office/drawing/2014/main" id="{AA847017-3CD7-10D0-8EE0-8736D00C0BE5}"/>
              </a:ext>
            </a:extLst>
          </p:cNvPr>
          <p:cNvSpPr/>
          <p:nvPr/>
        </p:nvSpPr>
        <p:spPr>
          <a:xfrm>
            <a:off x="10070345" y="3724978"/>
            <a:ext cx="772339" cy="36576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28DBCD29-0D61-A58C-1AB2-D969C05B93D3}"/>
              </a:ext>
            </a:extLst>
          </p:cNvPr>
          <p:cNvSpPr/>
          <p:nvPr/>
        </p:nvSpPr>
        <p:spPr>
          <a:xfrm>
            <a:off x="4406301" y="3792109"/>
            <a:ext cx="704523" cy="28925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 name="テキスト ボックス 1">
            <a:extLst>
              <a:ext uri="{FF2B5EF4-FFF2-40B4-BE49-F238E27FC236}">
                <a16:creationId xmlns:a16="http://schemas.microsoft.com/office/drawing/2014/main" id="{E944AFB7-7B98-7330-7A46-A482A3499552}"/>
              </a:ext>
            </a:extLst>
          </p:cNvPr>
          <p:cNvSpPr txBox="1"/>
          <p:nvPr/>
        </p:nvSpPr>
        <p:spPr>
          <a:xfrm>
            <a:off x="6840264" y="2829132"/>
            <a:ext cx="3724096" cy="369332"/>
          </a:xfrm>
          <a:prstGeom prst="rect">
            <a:avLst/>
          </a:prstGeom>
          <a:solidFill>
            <a:schemeClr val="bg1"/>
          </a:solidFill>
        </p:spPr>
        <p:txBody>
          <a:bodyPr wrap="none" rtlCol="0">
            <a:spAutoFit/>
          </a:bodyPr>
          <a:lstStyle/>
          <a:p>
            <a:r>
              <a:rPr kumimoji="1" lang="ja-JP" altLang="en-US" dirty="0"/>
              <a:t>　　　　　　　　　　現実地球　　　　　　　</a:t>
            </a:r>
          </a:p>
        </p:txBody>
      </p:sp>
      <p:sp>
        <p:nvSpPr>
          <p:cNvPr id="6" name="テキスト ボックス 5">
            <a:extLst>
              <a:ext uri="{FF2B5EF4-FFF2-40B4-BE49-F238E27FC236}">
                <a16:creationId xmlns:a16="http://schemas.microsoft.com/office/drawing/2014/main" id="{7C6260D1-4EB8-D6A0-3B40-06583180C204}"/>
              </a:ext>
            </a:extLst>
          </p:cNvPr>
          <p:cNvSpPr txBox="1"/>
          <p:nvPr/>
        </p:nvSpPr>
        <p:spPr>
          <a:xfrm>
            <a:off x="1590445" y="2840258"/>
            <a:ext cx="3767378" cy="369332"/>
          </a:xfrm>
          <a:prstGeom prst="rect">
            <a:avLst/>
          </a:prstGeom>
          <a:solidFill>
            <a:schemeClr val="bg1"/>
          </a:solidFill>
        </p:spPr>
        <p:txBody>
          <a:bodyPr wrap="none" rtlCol="0">
            <a:spAutoFit/>
          </a:bodyPr>
          <a:lstStyle/>
          <a:p>
            <a:r>
              <a:rPr lang="ja-JP" altLang="en-US" dirty="0"/>
              <a:t>　　　　　　　　モデル地球　　　　　　　　</a:t>
            </a:r>
            <a:endParaRPr kumimoji="1" lang="ja-JP" altLang="en-US" dirty="0"/>
          </a:p>
        </p:txBody>
      </p:sp>
      <p:sp>
        <p:nvSpPr>
          <p:cNvPr id="7" name="テキスト ボックス 6">
            <a:extLst>
              <a:ext uri="{FF2B5EF4-FFF2-40B4-BE49-F238E27FC236}">
                <a16:creationId xmlns:a16="http://schemas.microsoft.com/office/drawing/2014/main" id="{5A81E95B-572E-8DC6-3574-EB46D0ED4F5E}"/>
              </a:ext>
            </a:extLst>
          </p:cNvPr>
          <p:cNvSpPr txBox="1"/>
          <p:nvPr/>
        </p:nvSpPr>
        <p:spPr>
          <a:xfrm>
            <a:off x="9067364" y="6400800"/>
            <a:ext cx="2647456" cy="369332"/>
          </a:xfrm>
          <a:prstGeom prst="rect">
            <a:avLst/>
          </a:prstGeom>
          <a:noFill/>
        </p:spPr>
        <p:txBody>
          <a:bodyPr wrap="none" rtlCol="0">
            <a:spAutoFit/>
          </a:bodyPr>
          <a:lstStyle/>
          <a:p>
            <a:r>
              <a:rPr kumimoji="1" lang="en-US" altLang="ja-JP" dirty="0"/>
              <a:t>Peel et al. (2007) </a:t>
            </a:r>
            <a:r>
              <a:rPr kumimoji="1" lang="ja-JP" altLang="en-US" dirty="0"/>
              <a:t>より引用</a:t>
            </a:r>
          </a:p>
        </p:txBody>
      </p:sp>
      <p:sp>
        <p:nvSpPr>
          <p:cNvPr id="8" name="楕円 7">
            <a:extLst>
              <a:ext uri="{FF2B5EF4-FFF2-40B4-BE49-F238E27FC236}">
                <a16:creationId xmlns:a16="http://schemas.microsoft.com/office/drawing/2014/main" id="{7EBA274A-6A1E-19DE-8826-FC9BE7507571}"/>
              </a:ext>
            </a:extLst>
          </p:cNvPr>
          <p:cNvSpPr/>
          <p:nvPr/>
        </p:nvSpPr>
        <p:spPr>
          <a:xfrm>
            <a:off x="2466492" y="3348146"/>
            <a:ext cx="461644" cy="2180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61962316-8DCF-BEF4-D648-9A40FF480B64}"/>
              </a:ext>
            </a:extLst>
          </p:cNvPr>
          <p:cNvSpPr/>
          <p:nvPr/>
        </p:nvSpPr>
        <p:spPr>
          <a:xfrm>
            <a:off x="8069115" y="3337872"/>
            <a:ext cx="461644" cy="21803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37893658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390993"/>
            <a:ext cx="10058400" cy="1450975"/>
          </a:xfrm>
        </p:spPr>
        <p:txBody>
          <a:bodyPr>
            <a:normAutofit/>
          </a:bodyPr>
          <a:lstStyle/>
          <a:p>
            <a:r>
              <a:rPr kumimoji="1" lang="ja-JP" altLang="en-US" sz="4000" b="1" dirty="0"/>
              <a:t>比較</a:t>
            </a:r>
          </a:p>
        </p:txBody>
      </p:sp>
      <p:sp>
        <p:nvSpPr>
          <p:cNvPr id="4" name="テキスト ボックス 3">
            <a:extLst>
              <a:ext uri="{FF2B5EF4-FFF2-40B4-BE49-F238E27FC236}">
                <a16:creationId xmlns:a16="http://schemas.microsoft.com/office/drawing/2014/main" id="{20BF3ED2-8F9D-0541-5A33-86AE6FCC01B5}"/>
              </a:ext>
            </a:extLst>
          </p:cNvPr>
          <p:cNvSpPr txBox="1"/>
          <p:nvPr/>
        </p:nvSpPr>
        <p:spPr>
          <a:xfrm>
            <a:off x="529390" y="1174283"/>
            <a:ext cx="6781023" cy="1323439"/>
          </a:xfrm>
          <a:prstGeom prst="rect">
            <a:avLst/>
          </a:prstGeom>
          <a:noFill/>
        </p:spPr>
        <p:txBody>
          <a:bodyPr wrap="none" rtlCol="0">
            <a:spAutoFit/>
          </a:bodyPr>
          <a:lstStyle/>
          <a:p>
            <a:r>
              <a:rPr kumimoji="1" lang="en-US" altLang="ja-JP" sz="2000" dirty="0"/>
              <a:t>E</a:t>
            </a:r>
            <a:r>
              <a:rPr kumimoji="1" lang="ja-JP" altLang="en-US" sz="2000" dirty="0"/>
              <a:t> </a:t>
            </a:r>
            <a:r>
              <a:rPr kumimoji="1" lang="en-US" altLang="ja-JP" sz="2000" dirty="0"/>
              <a:t>: </a:t>
            </a:r>
            <a:r>
              <a:rPr kumimoji="1" lang="ja-JP" altLang="en-US" sz="2000" dirty="0"/>
              <a:t>寒帯　　</a:t>
            </a:r>
            <a:r>
              <a:rPr kumimoji="1" lang="en-US" altLang="ja-JP" sz="2000" dirty="0"/>
              <a:t>(</a:t>
            </a:r>
            <a:r>
              <a:rPr kumimoji="1" lang="ja-JP" altLang="en-US" sz="2000" dirty="0"/>
              <a:t>右図では　　 色と　　 色の領域</a:t>
            </a:r>
            <a:r>
              <a:rPr kumimoji="1" lang="en-US" altLang="ja-JP" sz="2000" dirty="0"/>
              <a:t>)</a:t>
            </a:r>
          </a:p>
          <a:p>
            <a:endParaRPr kumimoji="1" lang="en-US" altLang="ja-JP" sz="2000" dirty="0"/>
          </a:p>
          <a:p>
            <a:r>
              <a:rPr kumimoji="1" lang="ja-JP" altLang="en-US" sz="2000" dirty="0"/>
              <a:t>・ 概ね同じ領域に表現されている</a:t>
            </a:r>
            <a:endParaRPr kumimoji="1" lang="en-US" altLang="ja-JP" sz="2000" dirty="0"/>
          </a:p>
          <a:p>
            <a:r>
              <a:rPr kumimoji="1" lang="ja-JP" altLang="en-US" sz="2000" dirty="0"/>
              <a:t>・ モデル地球でグリーンランド中部が寒帯に区分されなかった</a:t>
            </a:r>
            <a:endParaRPr kumimoji="1" lang="en-US" altLang="ja-JP" sz="2000" dirty="0"/>
          </a:p>
        </p:txBody>
      </p:sp>
      <p:pic>
        <p:nvPicPr>
          <p:cNvPr id="9" name="図 8">
            <a:extLst>
              <a:ext uri="{FF2B5EF4-FFF2-40B4-BE49-F238E27FC236}">
                <a16:creationId xmlns:a16="http://schemas.microsoft.com/office/drawing/2014/main" id="{8105CC21-A2EB-6E1F-E78A-DFE06E94428F}"/>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6326594" y="3336732"/>
            <a:ext cx="5481541" cy="2687842"/>
          </a:xfrm>
          <a:prstGeom prst="rect">
            <a:avLst/>
          </a:prstGeom>
        </p:spPr>
      </p:pic>
      <p:pic>
        <p:nvPicPr>
          <p:cNvPr id="11" name="図 10">
            <a:extLst>
              <a:ext uri="{FF2B5EF4-FFF2-40B4-BE49-F238E27FC236}">
                <a16:creationId xmlns:a16="http://schemas.microsoft.com/office/drawing/2014/main" id="{E0B11124-3F91-8A51-4C48-74D94D28A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41876" y="1257647"/>
            <a:ext cx="356884" cy="214131"/>
          </a:xfrm>
          <a:prstGeom prst="rect">
            <a:avLst/>
          </a:prstGeom>
        </p:spPr>
      </p:pic>
      <p:pic>
        <p:nvPicPr>
          <p:cNvPr id="13" name="図 12">
            <a:extLst>
              <a:ext uri="{FF2B5EF4-FFF2-40B4-BE49-F238E27FC236}">
                <a16:creationId xmlns:a16="http://schemas.microsoft.com/office/drawing/2014/main" id="{8BAD21B2-5C08-49C4-6B55-9D96082A10F0}"/>
              </a:ext>
            </a:extLst>
          </p:cNvPr>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a:off x="3710496" y="1260147"/>
            <a:ext cx="356885" cy="229993"/>
          </a:xfrm>
          <a:prstGeom prst="rect">
            <a:avLst/>
          </a:prstGeom>
        </p:spPr>
      </p:pic>
      <p:pic>
        <p:nvPicPr>
          <p:cNvPr id="7" name="図 6">
            <a:extLst>
              <a:ext uri="{FF2B5EF4-FFF2-40B4-BE49-F238E27FC236}">
                <a16:creationId xmlns:a16="http://schemas.microsoft.com/office/drawing/2014/main" id="{1690F05F-C7DA-C510-8706-55534989AEC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7921" y="2835799"/>
            <a:ext cx="5892279" cy="3458737"/>
          </a:xfrm>
          <a:prstGeom prst="rect">
            <a:avLst/>
          </a:prstGeom>
        </p:spPr>
      </p:pic>
      <p:sp>
        <p:nvSpPr>
          <p:cNvPr id="2" name="テキスト ボックス 1">
            <a:extLst>
              <a:ext uri="{FF2B5EF4-FFF2-40B4-BE49-F238E27FC236}">
                <a16:creationId xmlns:a16="http://schemas.microsoft.com/office/drawing/2014/main" id="{37F476A7-256D-5BFC-F241-BE28C6B916A9}"/>
              </a:ext>
            </a:extLst>
          </p:cNvPr>
          <p:cNvSpPr txBox="1"/>
          <p:nvPr/>
        </p:nvSpPr>
        <p:spPr>
          <a:xfrm>
            <a:off x="7060185" y="2875429"/>
            <a:ext cx="3724096" cy="369332"/>
          </a:xfrm>
          <a:prstGeom prst="rect">
            <a:avLst/>
          </a:prstGeom>
          <a:solidFill>
            <a:schemeClr val="bg1"/>
          </a:solidFill>
        </p:spPr>
        <p:txBody>
          <a:bodyPr wrap="none" rtlCol="0">
            <a:spAutoFit/>
          </a:bodyPr>
          <a:lstStyle/>
          <a:p>
            <a:r>
              <a:rPr kumimoji="1" lang="ja-JP" altLang="en-US" dirty="0"/>
              <a:t>　　　　　　　　　　現実地球　　　　　　　</a:t>
            </a:r>
          </a:p>
        </p:txBody>
      </p:sp>
      <p:sp>
        <p:nvSpPr>
          <p:cNvPr id="5" name="テキスト ボックス 4">
            <a:extLst>
              <a:ext uri="{FF2B5EF4-FFF2-40B4-BE49-F238E27FC236}">
                <a16:creationId xmlns:a16="http://schemas.microsoft.com/office/drawing/2014/main" id="{949E5946-A14F-8E76-87EE-380399D6482F}"/>
              </a:ext>
            </a:extLst>
          </p:cNvPr>
          <p:cNvSpPr txBox="1"/>
          <p:nvPr/>
        </p:nvSpPr>
        <p:spPr>
          <a:xfrm>
            <a:off x="1516477" y="2875429"/>
            <a:ext cx="3767378" cy="369332"/>
          </a:xfrm>
          <a:prstGeom prst="rect">
            <a:avLst/>
          </a:prstGeom>
          <a:solidFill>
            <a:schemeClr val="bg1"/>
          </a:solidFill>
        </p:spPr>
        <p:txBody>
          <a:bodyPr wrap="none" rtlCol="0">
            <a:spAutoFit/>
          </a:bodyPr>
          <a:lstStyle/>
          <a:p>
            <a:r>
              <a:rPr lang="ja-JP" altLang="en-US" dirty="0"/>
              <a:t>　　　　　　　　モデル地球　　　　　　　　</a:t>
            </a:r>
            <a:endParaRPr kumimoji="1" lang="ja-JP" altLang="en-US" dirty="0"/>
          </a:p>
        </p:txBody>
      </p:sp>
      <p:sp>
        <p:nvSpPr>
          <p:cNvPr id="6" name="楕円 5">
            <a:extLst>
              <a:ext uri="{FF2B5EF4-FFF2-40B4-BE49-F238E27FC236}">
                <a16:creationId xmlns:a16="http://schemas.microsoft.com/office/drawing/2014/main" id="{6BF4B297-BC83-9BE1-2BDB-B8CF9DD71312}"/>
              </a:ext>
            </a:extLst>
          </p:cNvPr>
          <p:cNvSpPr/>
          <p:nvPr/>
        </p:nvSpPr>
        <p:spPr>
          <a:xfrm>
            <a:off x="2581443" y="3389295"/>
            <a:ext cx="312516" cy="193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a:extLst>
              <a:ext uri="{FF2B5EF4-FFF2-40B4-BE49-F238E27FC236}">
                <a16:creationId xmlns:a16="http://schemas.microsoft.com/office/drawing/2014/main" id="{74E57E75-A9E5-832B-560F-DBE3ADE8D362}"/>
              </a:ext>
            </a:extLst>
          </p:cNvPr>
          <p:cNvSpPr/>
          <p:nvPr/>
        </p:nvSpPr>
        <p:spPr>
          <a:xfrm>
            <a:off x="8294314" y="3417425"/>
            <a:ext cx="312516" cy="1935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AD919DDA-44E2-9B96-557C-04116BE1ECA1}"/>
              </a:ext>
            </a:extLst>
          </p:cNvPr>
          <p:cNvSpPr txBox="1"/>
          <p:nvPr/>
        </p:nvSpPr>
        <p:spPr>
          <a:xfrm>
            <a:off x="9067364" y="6400800"/>
            <a:ext cx="2647456" cy="369332"/>
          </a:xfrm>
          <a:prstGeom prst="rect">
            <a:avLst/>
          </a:prstGeom>
          <a:noFill/>
        </p:spPr>
        <p:txBody>
          <a:bodyPr wrap="none" rtlCol="0">
            <a:spAutoFit/>
          </a:bodyPr>
          <a:lstStyle/>
          <a:p>
            <a:r>
              <a:rPr kumimoji="1" lang="en-US" altLang="ja-JP" dirty="0"/>
              <a:t>Peel et al. (2007) </a:t>
            </a:r>
            <a:r>
              <a:rPr kumimoji="1" lang="ja-JP" altLang="en-US" dirty="0"/>
              <a:t>より引用</a:t>
            </a:r>
          </a:p>
        </p:txBody>
      </p:sp>
    </p:spTree>
    <p:extLst>
      <p:ext uri="{BB962C8B-B14F-4D97-AF65-F5344CB8AC3E}">
        <p14:creationId xmlns:p14="http://schemas.microsoft.com/office/powerpoint/2010/main" val="400744886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390993"/>
            <a:ext cx="10058400" cy="1450975"/>
          </a:xfrm>
        </p:spPr>
        <p:txBody>
          <a:bodyPr>
            <a:normAutofit/>
          </a:bodyPr>
          <a:lstStyle/>
          <a:p>
            <a:r>
              <a:rPr lang="ja-JP" altLang="en-US" sz="4000" b="1" dirty="0"/>
              <a:t>考察</a:t>
            </a:r>
            <a:endParaRPr kumimoji="1" lang="ja-JP" altLang="en-US" sz="4000" b="1" dirty="0"/>
          </a:p>
        </p:txBody>
      </p:sp>
      <p:sp>
        <p:nvSpPr>
          <p:cNvPr id="2" name="テキスト ボックス 1">
            <a:extLst>
              <a:ext uri="{FF2B5EF4-FFF2-40B4-BE49-F238E27FC236}">
                <a16:creationId xmlns:a16="http://schemas.microsoft.com/office/drawing/2014/main" id="{529B5D15-368E-B6E8-6865-A043795ACB11}"/>
              </a:ext>
            </a:extLst>
          </p:cNvPr>
          <p:cNvSpPr txBox="1"/>
          <p:nvPr/>
        </p:nvSpPr>
        <p:spPr>
          <a:xfrm>
            <a:off x="132533" y="1000011"/>
            <a:ext cx="10868628" cy="2631490"/>
          </a:xfrm>
          <a:prstGeom prst="rect">
            <a:avLst/>
          </a:prstGeom>
          <a:noFill/>
        </p:spPr>
        <p:txBody>
          <a:bodyPr wrap="square" rtlCol="0">
            <a:spAutoFit/>
          </a:bodyPr>
          <a:lstStyle/>
          <a:p>
            <a:pPr marL="457200" indent="-457200">
              <a:buAutoNum type="arabicParenBoth"/>
            </a:pPr>
            <a:r>
              <a:rPr kumimoji="1" lang="ja-JP" altLang="en-US" sz="2000" b="1" dirty="0"/>
              <a:t>モデル地球においてアラビア半島南部が温帯となっている </a:t>
            </a:r>
            <a:r>
              <a:rPr kumimoji="1" lang="en-US" altLang="ja-JP" sz="2000" b="1" dirty="0"/>
              <a:t>(</a:t>
            </a:r>
            <a:r>
              <a:rPr kumimoji="1" lang="ja-JP" altLang="en-US" sz="2000" b="1" dirty="0"/>
              <a:t>現実地球は乾燥帯</a:t>
            </a:r>
            <a:r>
              <a:rPr kumimoji="1" lang="en-US" altLang="ja-JP" sz="2000" b="1" dirty="0"/>
              <a:t>)</a:t>
            </a:r>
          </a:p>
          <a:p>
            <a:endParaRPr kumimoji="1" lang="en-US" altLang="ja-JP" sz="500" dirty="0"/>
          </a:p>
          <a:p>
            <a:r>
              <a:rPr kumimoji="1" lang="en-US" altLang="ja-JP" sz="2000" dirty="0"/>
              <a:t>[ </a:t>
            </a:r>
            <a:r>
              <a:rPr kumimoji="1" lang="ja-JP" altLang="en-US" sz="2000" dirty="0"/>
              <a:t>原因 </a:t>
            </a:r>
            <a:r>
              <a:rPr kumimoji="1" lang="en-US" altLang="ja-JP" sz="2000" dirty="0"/>
              <a:t>]</a:t>
            </a:r>
          </a:p>
          <a:p>
            <a:r>
              <a:rPr kumimoji="1" lang="ja-JP" altLang="en-US" sz="2000" dirty="0"/>
              <a:t>・ モデル地球の年平均降水量 </a:t>
            </a:r>
            <a:r>
              <a:rPr kumimoji="1" lang="en-US" altLang="ja-JP" sz="2000" dirty="0"/>
              <a:t>&gt;</a:t>
            </a:r>
            <a:r>
              <a:rPr kumimoji="1" lang="ja-JP" altLang="en-US" sz="2000" dirty="0"/>
              <a:t> 現実地球の年平均降水量　となっている</a:t>
            </a:r>
            <a:endParaRPr kumimoji="1" lang="en-US" altLang="ja-JP" sz="2000" dirty="0"/>
          </a:p>
          <a:p>
            <a:r>
              <a:rPr kumimoji="1" lang="ja-JP" altLang="en-US" sz="2000" dirty="0"/>
              <a:t>    ・ 特に夏季の降水量がモデル地球で多いことが分かった</a:t>
            </a:r>
            <a:endParaRPr kumimoji="1" lang="en-US" altLang="ja-JP" sz="2000" dirty="0"/>
          </a:p>
          <a:p>
            <a:r>
              <a:rPr kumimoji="1" lang="ja-JP" altLang="en-US" sz="2000" dirty="0"/>
              <a:t>　 　 ・ 南からのモンスーンがアラビア半島南部まで流入していると考えられる</a:t>
            </a:r>
            <a:endParaRPr kumimoji="1" lang="en-US" altLang="ja-JP" sz="2000" dirty="0"/>
          </a:p>
          <a:p>
            <a:endParaRPr kumimoji="1" lang="en-US" altLang="ja-JP" sz="2000" dirty="0"/>
          </a:p>
          <a:p>
            <a:endParaRPr kumimoji="1" lang="en-US" altLang="ja-JP" sz="2000" dirty="0"/>
          </a:p>
          <a:p>
            <a:endParaRPr kumimoji="1" lang="en-US" altLang="ja-JP" sz="2000" dirty="0"/>
          </a:p>
        </p:txBody>
      </p:sp>
      <p:pic>
        <p:nvPicPr>
          <p:cNvPr id="9" name="図 8">
            <a:extLst>
              <a:ext uri="{FF2B5EF4-FFF2-40B4-BE49-F238E27FC236}">
                <a16:creationId xmlns:a16="http://schemas.microsoft.com/office/drawing/2014/main" id="{5EDAAFF3-3DDB-79FC-EBDA-D2AECA91EC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97464" y="5891195"/>
            <a:ext cx="2703996" cy="412546"/>
          </a:xfrm>
          <a:prstGeom prst="rect">
            <a:avLst/>
          </a:prstGeom>
        </p:spPr>
      </p:pic>
      <p:pic>
        <p:nvPicPr>
          <p:cNvPr id="15" name="図 14">
            <a:extLst>
              <a:ext uri="{FF2B5EF4-FFF2-40B4-BE49-F238E27FC236}">
                <a16:creationId xmlns:a16="http://schemas.microsoft.com/office/drawing/2014/main" id="{66B90AA3-BF33-BBEC-7CA3-81A3041D79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71527" y="3318665"/>
            <a:ext cx="2596710" cy="2957219"/>
          </a:xfrm>
          <a:prstGeom prst="rect">
            <a:avLst/>
          </a:prstGeom>
        </p:spPr>
      </p:pic>
      <p:pic>
        <p:nvPicPr>
          <p:cNvPr id="17" name="図 16">
            <a:extLst>
              <a:ext uri="{FF2B5EF4-FFF2-40B4-BE49-F238E27FC236}">
                <a16:creationId xmlns:a16="http://schemas.microsoft.com/office/drawing/2014/main" id="{D1AC2766-B973-658B-531A-71120E69970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1380" y="3322030"/>
            <a:ext cx="2583193" cy="2925237"/>
          </a:xfrm>
          <a:prstGeom prst="rect">
            <a:avLst/>
          </a:prstGeom>
        </p:spPr>
      </p:pic>
      <p:pic>
        <p:nvPicPr>
          <p:cNvPr id="19" name="図 18">
            <a:extLst>
              <a:ext uri="{FF2B5EF4-FFF2-40B4-BE49-F238E27FC236}">
                <a16:creationId xmlns:a16="http://schemas.microsoft.com/office/drawing/2014/main" id="{1ACEB0A6-524E-0086-362A-249A31A3A04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58697" y="3396324"/>
            <a:ext cx="2390640" cy="2541140"/>
          </a:xfrm>
          <a:prstGeom prst="rect">
            <a:avLst/>
          </a:prstGeom>
        </p:spPr>
      </p:pic>
      <p:pic>
        <p:nvPicPr>
          <p:cNvPr id="21" name="図 20">
            <a:extLst>
              <a:ext uri="{FF2B5EF4-FFF2-40B4-BE49-F238E27FC236}">
                <a16:creationId xmlns:a16="http://schemas.microsoft.com/office/drawing/2014/main" id="{A8AC3DB5-F8E5-FB81-C7D0-CA9B5B3E9545}"/>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633077" y="3284542"/>
            <a:ext cx="2583193" cy="3033570"/>
          </a:xfrm>
          <a:prstGeom prst="rect">
            <a:avLst/>
          </a:prstGeom>
        </p:spPr>
      </p:pic>
      <p:sp>
        <p:nvSpPr>
          <p:cNvPr id="22" name="テキスト ボックス 21">
            <a:extLst>
              <a:ext uri="{FF2B5EF4-FFF2-40B4-BE49-F238E27FC236}">
                <a16:creationId xmlns:a16="http://schemas.microsoft.com/office/drawing/2014/main" id="{72FBC571-838F-CD36-0A77-E6003EDBE924}"/>
              </a:ext>
            </a:extLst>
          </p:cNvPr>
          <p:cNvSpPr txBox="1"/>
          <p:nvPr/>
        </p:nvSpPr>
        <p:spPr>
          <a:xfrm>
            <a:off x="6633077" y="2990975"/>
            <a:ext cx="3073408" cy="323165"/>
          </a:xfrm>
          <a:prstGeom prst="rect">
            <a:avLst/>
          </a:prstGeom>
          <a:noFill/>
        </p:spPr>
        <p:txBody>
          <a:bodyPr wrap="square" rtlCol="0">
            <a:spAutoFit/>
          </a:bodyPr>
          <a:lstStyle/>
          <a:p>
            <a:r>
              <a:rPr kumimoji="1" lang="en-US" altLang="ja-JP" sz="1500" dirty="0"/>
              <a:t>8 </a:t>
            </a:r>
            <a:r>
              <a:rPr kumimoji="1" lang="ja-JP" altLang="en-US" sz="1500" dirty="0"/>
              <a:t>月の月平均降水量 </a:t>
            </a:r>
            <a:r>
              <a:rPr kumimoji="1" lang="en-US" altLang="ja-JP" sz="1500" dirty="0"/>
              <a:t>(</a:t>
            </a:r>
            <a:r>
              <a:rPr kumimoji="1" lang="ja-JP" altLang="en-US" sz="1500" dirty="0"/>
              <a:t>モデル</a:t>
            </a:r>
            <a:r>
              <a:rPr kumimoji="1" lang="en-US" altLang="ja-JP" sz="1500" dirty="0"/>
              <a:t>)</a:t>
            </a:r>
            <a:endParaRPr kumimoji="1" lang="ja-JP" altLang="en-US" sz="1500" dirty="0"/>
          </a:p>
        </p:txBody>
      </p:sp>
      <p:sp>
        <p:nvSpPr>
          <p:cNvPr id="23" name="テキスト ボックス 22">
            <a:extLst>
              <a:ext uri="{FF2B5EF4-FFF2-40B4-BE49-F238E27FC236}">
                <a16:creationId xmlns:a16="http://schemas.microsoft.com/office/drawing/2014/main" id="{3C1AA8C5-B42E-6FD7-32E5-1BDD85323E86}"/>
              </a:ext>
            </a:extLst>
          </p:cNvPr>
          <p:cNvSpPr txBox="1"/>
          <p:nvPr/>
        </p:nvSpPr>
        <p:spPr>
          <a:xfrm>
            <a:off x="9340323" y="2992163"/>
            <a:ext cx="2573140" cy="323165"/>
          </a:xfrm>
          <a:prstGeom prst="rect">
            <a:avLst/>
          </a:prstGeom>
          <a:noFill/>
        </p:spPr>
        <p:txBody>
          <a:bodyPr wrap="none" rtlCol="0">
            <a:spAutoFit/>
          </a:bodyPr>
          <a:lstStyle/>
          <a:p>
            <a:r>
              <a:rPr kumimoji="1" lang="en-US" altLang="ja-JP" sz="1500" dirty="0"/>
              <a:t>9 </a:t>
            </a:r>
            <a:r>
              <a:rPr kumimoji="1" lang="ja-JP" altLang="en-US" sz="1500" dirty="0"/>
              <a:t>月の月平均降水量 </a:t>
            </a:r>
            <a:r>
              <a:rPr kumimoji="1" lang="en-US" altLang="ja-JP" sz="1500" dirty="0"/>
              <a:t>(</a:t>
            </a:r>
            <a:r>
              <a:rPr kumimoji="1" lang="ja-JP" altLang="en-US" sz="1500" dirty="0"/>
              <a:t>モデル</a:t>
            </a:r>
            <a:r>
              <a:rPr kumimoji="1" lang="en-US" altLang="ja-JP" sz="1500" dirty="0"/>
              <a:t>)</a:t>
            </a:r>
            <a:endParaRPr kumimoji="1" lang="ja-JP" altLang="en-US" sz="1500" dirty="0"/>
          </a:p>
        </p:txBody>
      </p:sp>
      <p:sp>
        <p:nvSpPr>
          <p:cNvPr id="24" name="テキスト ボックス 23">
            <a:extLst>
              <a:ext uri="{FF2B5EF4-FFF2-40B4-BE49-F238E27FC236}">
                <a16:creationId xmlns:a16="http://schemas.microsoft.com/office/drawing/2014/main" id="{9B079CA7-7AE4-DFE9-0090-3561D4F02E84}"/>
              </a:ext>
            </a:extLst>
          </p:cNvPr>
          <p:cNvSpPr txBox="1"/>
          <p:nvPr/>
        </p:nvSpPr>
        <p:spPr>
          <a:xfrm>
            <a:off x="490782" y="2987474"/>
            <a:ext cx="2422458" cy="369332"/>
          </a:xfrm>
          <a:prstGeom prst="rect">
            <a:avLst/>
          </a:prstGeom>
          <a:noFill/>
        </p:spPr>
        <p:txBody>
          <a:bodyPr wrap="none" rtlCol="0">
            <a:spAutoFit/>
          </a:bodyPr>
          <a:lstStyle/>
          <a:p>
            <a:r>
              <a:rPr kumimoji="1" lang="ja-JP" altLang="en-US" dirty="0"/>
              <a:t>年平均降水量 </a:t>
            </a:r>
            <a:r>
              <a:rPr kumimoji="1" lang="en-US" altLang="ja-JP" dirty="0"/>
              <a:t>(</a:t>
            </a:r>
            <a:r>
              <a:rPr kumimoji="1" lang="ja-JP" altLang="en-US" dirty="0"/>
              <a:t>モデル</a:t>
            </a:r>
            <a:r>
              <a:rPr kumimoji="1" lang="en-US" altLang="ja-JP" dirty="0"/>
              <a:t>)</a:t>
            </a:r>
            <a:endParaRPr kumimoji="1" lang="ja-JP" altLang="en-US" dirty="0"/>
          </a:p>
        </p:txBody>
      </p:sp>
      <p:sp>
        <p:nvSpPr>
          <p:cNvPr id="25" name="テキスト ボックス 24">
            <a:extLst>
              <a:ext uri="{FF2B5EF4-FFF2-40B4-BE49-F238E27FC236}">
                <a16:creationId xmlns:a16="http://schemas.microsoft.com/office/drawing/2014/main" id="{679BA4B9-753F-F7A3-B6DA-EA003D310D49}"/>
              </a:ext>
            </a:extLst>
          </p:cNvPr>
          <p:cNvSpPr txBox="1"/>
          <p:nvPr/>
        </p:nvSpPr>
        <p:spPr>
          <a:xfrm>
            <a:off x="3117776" y="3002733"/>
            <a:ext cx="2686954" cy="369332"/>
          </a:xfrm>
          <a:prstGeom prst="rect">
            <a:avLst/>
          </a:prstGeom>
          <a:noFill/>
        </p:spPr>
        <p:txBody>
          <a:bodyPr wrap="none" rtlCol="0">
            <a:spAutoFit/>
          </a:bodyPr>
          <a:lstStyle/>
          <a:p>
            <a:r>
              <a:rPr kumimoji="1" lang="ja-JP" altLang="en-US" dirty="0"/>
              <a:t>年平均降水量 </a:t>
            </a:r>
            <a:r>
              <a:rPr kumimoji="1" lang="en-US" altLang="ja-JP" dirty="0"/>
              <a:t>(</a:t>
            </a:r>
            <a:r>
              <a:rPr kumimoji="1" lang="ja-JP" altLang="en-US" dirty="0"/>
              <a:t>現実地球</a:t>
            </a:r>
            <a:r>
              <a:rPr kumimoji="1" lang="en-US" altLang="ja-JP" dirty="0"/>
              <a:t>)</a:t>
            </a:r>
            <a:endParaRPr kumimoji="1" lang="ja-JP" altLang="en-US" dirty="0"/>
          </a:p>
        </p:txBody>
      </p:sp>
      <p:pic>
        <p:nvPicPr>
          <p:cNvPr id="27" name="図 26">
            <a:extLst>
              <a:ext uri="{FF2B5EF4-FFF2-40B4-BE49-F238E27FC236}">
                <a16:creationId xmlns:a16="http://schemas.microsoft.com/office/drawing/2014/main" id="{62EF53D0-DB30-7120-5844-B43B9702AB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78300" y="551286"/>
            <a:ext cx="1657188" cy="2132862"/>
          </a:xfrm>
          <a:prstGeom prst="rect">
            <a:avLst/>
          </a:prstGeom>
        </p:spPr>
      </p:pic>
      <p:sp>
        <p:nvSpPr>
          <p:cNvPr id="28" name="テキスト ボックス 27">
            <a:extLst>
              <a:ext uri="{FF2B5EF4-FFF2-40B4-BE49-F238E27FC236}">
                <a16:creationId xmlns:a16="http://schemas.microsoft.com/office/drawing/2014/main" id="{D9D0BE0F-1E74-223D-18C5-01A8D2EC9C7E}"/>
              </a:ext>
            </a:extLst>
          </p:cNvPr>
          <p:cNvSpPr txBox="1"/>
          <p:nvPr/>
        </p:nvSpPr>
        <p:spPr>
          <a:xfrm>
            <a:off x="9800330" y="189634"/>
            <a:ext cx="1766830" cy="369332"/>
          </a:xfrm>
          <a:prstGeom prst="rect">
            <a:avLst/>
          </a:prstGeom>
          <a:noFill/>
        </p:spPr>
        <p:txBody>
          <a:bodyPr wrap="none" rtlCol="0">
            <a:spAutoFit/>
          </a:bodyPr>
          <a:lstStyle/>
          <a:p>
            <a:r>
              <a:rPr kumimoji="1" lang="ja-JP" altLang="en-US" dirty="0"/>
              <a:t>モデル気候区分</a:t>
            </a:r>
          </a:p>
        </p:txBody>
      </p:sp>
      <p:sp>
        <p:nvSpPr>
          <p:cNvPr id="29" name="正方形/長方形 28">
            <a:extLst>
              <a:ext uri="{FF2B5EF4-FFF2-40B4-BE49-F238E27FC236}">
                <a16:creationId xmlns:a16="http://schemas.microsoft.com/office/drawing/2014/main" id="{0DEA38B5-4F3D-4750-CF3F-E7B4C723E833}"/>
              </a:ext>
            </a:extLst>
          </p:cNvPr>
          <p:cNvSpPr/>
          <p:nvPr/>
        </p:nvSpPr>
        <p:spPr>
          <a:xfrm>
            <a:off x="265024" y="2987474"/>
            <a:ext cx="5962156" cy="33115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0" name="正方形/長方形 29">
            <a:extLst>
              <a:ext uri="{FF2B5EF4-FFF2-40B4-BE49-F238E27FC236}">
                <a16:creationId xmlns:a16="http://schemas.microsoft.com/office/drawing/2014/main" id="{1C69E67C-84CC-2FCB-0059-F21F39B6C102}"/>
              </a:ext>
            </a:extLst>
          </p:cNvPr>
          <p:cNvSpPr/>
          <p:nvPr/>
        </p:nvSpPr>
        <p:spPr>
          <a:xfrm>
            <a:off x="6539696" y="2971863"/>
            <a:ext cx="5610191" cy="3311560"/>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1" name="楕円 30">
            <a:extLst>
              <a:ext uri="{FF2B5EF4-FFF2-40B4-BE49-F238E27FC236}">
                <a16:creationId xmlns:a16="http://schemas.microsoft.com/office/drawing/2014/main" id="{D12714FC-018E-A9CE-DB9C-E1C4FC0338F0}"/>
              </a:ext>
            </a:extLst>
          </p:cNvPr>
          <p:cNvSpPr/>
          <p:nvPr/>
        </p:nvSpPr>
        <p:spPr>
          <a:xfrm>
            <a:off x="10440366" y="1724628"/>
            <a:ext cx="659757" cy="381964"/>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2" name="楕円 31">
            <a:extLst>
              <a:ext uri="{FF2B5EF4-FFF2-40B4-BE49-F238E27FC236}">
                <a16:creationId xmlns:a16="http://schemas.microsoft.com/office/drawing/2014/main" id="{4BDBDC03-C4E3-9300-7FEA-0ABBE77FA025}"/>
              </a:ext>
            </a:extLst>
          </p:cNvPr>
          <p:cNvSpPr/>
          <p:nvPr/>
        </p:nvSpPr>
        <p:spPr>
          <a:xfrm>
            <a:off x="1345682" y="4687747"/>
            <a:ext cx="772485" cy="458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3" name="楕円 32">
            <a:extLst>
              <a:ext uri="{FF2B5EF4-FFF2-40B4-BE49-F238E27FC236}">
                <a16:creationId xmlns:a16="http://schemas.microsoft.com/office/drawing/2014/main" id="{B63D2035-A6C1-F1E1-E415-DB8218C575A3}"/>
              </a:ext>
            </a:extLst>
          </p:cNvPr>
          <p:cNvSpPr/>
          <p:nvPr/>
        </p:nvSpPr>
        <p:spPr>
          <a:xfrm>
            <a:off x="4090924" y="4833928"/>
            <a:ext cx="772485" cy="458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楕円 33">
            <a:extLst>
              <a:ext uri="{FF2B5EF4-FFF2-40B4-BE49-F238E27FC236}">
                <a16:creationId xmlns:a16="http://schemas.microsoft.com/office/drawing/2014/main" id="{970F1892-B277-C1AE-2AA9-66F1045648CE}"/>
              </a:ext>
            </a:extLst>
          </p:cNvPr>
          <p:cNvSpPr/>
          <p:nvPr/>
        </p:nvSpPr>
        <p:spPr>
          <a:xfrm>
            <a:off x="7689804" y="4669654"/>
            <a:ext cx="772485" cy="458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5" name="楕円 34">
            <a:extLst>
              <a:ext uri="{FF2B5EF4-FFF2-40B4-BE49-F238E27FC236}">
                <a16:creationId xmlns:a16="http://schemas.microsoft.com/office/drawing/2014/main" id="{0FF7D03B-A118-97FF-2BFC-778D808498BC}"/>
              </a:ext>
            </a:extLst>
          </p:cNvPr>
          <p:cNvSpPr/>
          <p:nvPr/>
        </p:nvSpPr>
        <p:spPr>
          <a:xfrm>
            <a:off x="10344869" y="4655184"/>
            <a:ext cx="772485" cy="458791"/>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a:extLst>
              <a:ext uri="{FF2B5EF4-FFF2-40B4-BE49-F238E27FC236}">
                <a16:creationId xmlns:a16="http://schemas.microsoft.com/office/drawing/2014/main" id="{8D48618D-E066-BCD1-A34D-EA0D44AACFAF}"/>
              </a:ext>
            </a:extLst>
          </p:cNvPr>
          <p:cNvSpPr txBox="1"/>
          <p:nvPr/>
        </p:nvSpPr>
        <p:spPr>
          <a:xfrm>
            <a:off x="3197977" y="6459771"/>
            <a:ext cx="3171637" cy="276999"/>
          </a:xfrm>
          <a:prstGeom prst="rect">
            <a:avLst/>
          </a:prstGeom>
          <a:noFill/>
        </p:spPr>
        <p:txBody>
          <a:bodyPr wrap="none" rtlCol="0">
            <a:spAutoFit/>
          </a:bodyPr>
          <a:lstStyle/>
          <a:p>
            <a:r>
              <a:rPr lang="ja-JP" altLang="en-US" sz="1200" dirty="0">
                <a:hlinkClick r:id="rId9">
                  <a:extLst>
                    <a:ext uri="{A12FA001-AC4F-418D-AE19-62706E023703}">
                      <ahyp:hlinkClr xmlns:ahyp="http://schemas.microsoft.com/office/drawing/2018/hyperlinkcolor" val="tx"/>
                    </a:ext>
                  </a:extLst>
                </a:hlinkClick>
              </a:rPr>
              <a:t>気象庁 </a:t>
            </a:r>
            <a:r>
              <a:rPr lang="en-US" altLang="ja-JP" sz="1200" dirty="0">
                <a:hlinkClick r:id="rId9">
                  <a:extLst>
                    <a:ext uri="{A12FA001-AC4F-418D-AE19-62706E023703}">
                      <ahyp:hlinkClr xmlns:ahyp="http://schemas.microsoft.com/office/drawing/2018/hyperlinkcolor" val="tx"/>
                    </a:ext>
                  </a:extLst>
                </a:hlinkClick>
              </a:rPr>
              <a:t>| </a:t>
            </a:r>
            <a:r>
              <a:rPr lang="ja-JP" altLang="en-US" sz="1200" dirty="0">
                <a:hlinkClick r:id="rId9">
                  <a:extLst>
                    <a:ext uri="{A12FA001-AC4F-418D-AE19-62706E023703}">
                      <ahyp:hlinkClr xmlns:ahyp="http://schemas.microsoft.com/office/drawing/2018/hyperlinkcolor" val="tx"/>
                    </a:ext>
                  </a:extLst>
                </a:hlinkClick>
              </a:rPr>
              <a:t>世界の天候図表 </a:t>
            </a:r>
            <a:r>
              <a:rPr lang="en-US" altLang="ja-JP" sz="1200" dirty="0">
                <a:hlinkClick r:id="rId9">
                  <a:extLst>
                    <a:ext uri="{A12FA001-AC4F-418D-AE19-62706E023703}">
                      <ahyp:hlinkClr xmlns:ahyp="http://schemas.microsoft.com/office/drawing/2018/hyperlinkcolor" val="tx"/>
                    </a:ext>
                  </a:extLst>
                </a:hlinkClick>
              </a:rPr>
              <a:t>(jma.go.jp)</a:t>
            </a:r>
            <a:r>
              <a:rPr lang="en-US" altLang="ja-JP" sz="1200" dirty="0"/>
              <a:t> </a:t>
            </a:r>
            <a:r>
              <a:rPr lang="ja-JP" altLang="en-US" sz="1200" dirty="0"/>
              <a:t>より引用</a:t>
            </a:r>
            <a:endParaRPr kumimoji="1" lang="ja-JP" altLang="en-US" sz="1200" dirty="0"/>
          </a:p>
        </p:txBody>
      </p:sp>
      <p:sp>
        <p:nvSpPr>
          <p:cNvPr id="4" name="テキスト ボックス 3">
            <a:extLst>
              <a:ext uri="{FF2B5EF4-FFF2-40B4-BE49-F238E27FC236}">
                <a16:creationId xmlns:a16="http://schemas.microsoft.com/office/drawing/2014/main" id="{1F062F7E-D8FC-1452-C14E-F2E330609601}"/>
              </a:ext>
            </a:extLst>
          </p:cNvPr>
          <p:cNvSpPr txBox="1"/>
          <p:nvPr/>
        </p:nvSpPr>
        <p:spPr>
          <a:xfrm>
            <a:off x="2732264" y="5923336"/>
            <a:ext cx="524503" cy="276999"/>
          </a:xfrm>
          <a:prstGeom prst="rect">
            <a:avLst/>
          </a:prstGeom>
          <a:noFill/>
        </p:spPr>
        <p:txBody>
          <a:bodyPr wrap="none" rtlCol="0">
            <a:spAutoFit/>
          </a:bodyPr>
          <a:lstStyle/>
          <a:p>
            <a:r>
              <a:rPr kumimoji="1" lang="en-US" altLang="ja-JP" sz="1200" dirty="0"/>
              <a:t>[mm]</a:t>
            </a:r>
            <a:endParaRPr kumimoji="1" lang="ja-JP" altLang="en-US" sz="1200" dirty="0"/>
          </a:p>
        </p:txBody>
      </p:sp>
      <p:sp>
        <p:nvSpPr>
          <p:cNvPr id="5" name="テキスト ボックス 4">
            <a:extLst>
              <a:ext uri="{FF2B5EF4-FFF2-40B4-BE49-F238E27FC236}">
                <a16:creationId xmlns:a16="http://schemas.microsoft.com/office/drawing/2014/main" id="{8202D75F-E290-4BEA-62E5-B9806160DD23}"/>
              </a:ext>
            </a:extLst>
          </p:cNvPr>
          <p:cNvSpPr txBox="1"/>
          <p:nvPr/>
        </p:nvSpPr>
        <p:spPr>
          <a:xfrm>
            <a:off x="9009275" y="5879714"/>
            <a:ext cx="524503" cy="276999"/>
          </a:xfrm>
          <a:prstGeom prst="rect">
            <a:avLst/>
          </a:prstGeom>
          <a:noFill/>
        </p:spPr>
        <p:txBody>
          <a:bodyPr wrap="none" rtlCol="0">
            <a:spAutoFit/>
          </a:bodyPr>
          <a:lstStyle/>
          <a:p>
            <a:r>
              <a:rPr kumimoji="1" lang="en-US" altLang="ja-JP" sz="1200" dirty="0"/>
              <a:t>[mm]</a:t>
            </a:r>
            <a:endParaRPr kumimoji="1" lang="ja-JP" altLang="en-US" sz="1200" dirty="0"/>
          </a:p>
        </p:txBody>
      </p:sp>
      <p:sp>
        <p:nvSpPr>
          <p:cNvPr id="6" name="テキスト ボックス 5">
            <a:extLst>
              <a:ext uri="{FF2B5EF4-FFF2-40B4-BE49-F238E27FC236}">
                <a16:creationId xmlns:a16="http://schemas.microsoft.com/office/drawing/2014/main" id="{F1B6DA88-C5FF-8572-185D-01D0F178E8C6}"/>
              </a:ext>
            </a:extLst>
          </p:cNvPr>
          <p:cNvSpPr txBox="1"/>
          <p:nvPr/>
        </p:nvSpPr>
        <p:spPr>
          <a:xfrm>
            <a:off x="11625384" y="5893072"/>
            <a:ext cx="524503" cy="276999"/>
          </a:xfrm>
          <a:prstGeom prst="rect">
            <a:avLst/>
          </a:prstGeom>
          <a:noFill/>
        </p:spPr>
        <p:txBody>
          <a:bodyPr wrap="none" rtlCol="0">
            <a:spAutoFit/>
          </a:bodyPr>
          <a:lstStyle/>
          <a:p>
            <a:r>
              <a:rPr kumimoji="1" lang="en-US" altLang="ja-JP" sz="1200" dirty="0"/>
              <a:t>[mm]</a:t>
            </a:r>
            <a:endParaRPr kumimoji="1" lang="ja-JP" altLang="en-US" sz="1200" dirty="0"/>
          </a:p>
        </p:txBody>
      </p:sp>
    </p:spTree>
    <p:extLst>
      <p:ext uri="{BB962C8B-B14F-4D97-AF65-F5344CB8AC3E}">
        <p14:creationId xmlns:p14="http://schemas.microsoft.com/office/powerpoint/2010/main" val="2315188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575925"/>
            <a:ext cx="10058400" cy="1450975"/>
          </a:xfrm>
        </p:spPr>
        <p:txBody>
          <a:bodyPr>
            <a:normAutofit/>
          </a:bodyPr>
          <a:lstStyle/>
          <a:p>
            <a:r>
              <a:rPr lang="ja-JP" altLang="en-US" sz="4000" b="1" dirty="0"/>
              <a:t>考察</a:t>
            </a:r>
            <a:endParaRPr kumimoji="1" lang="ja-JP" altLang="en-US" sz="4000" b="1" dirty="0"/>
          </a:p>
        </p:txBody>
      </p:sp>
      <p:sp>
        <p:nvSpPr>
          <p:cNvPr id="2" name="テキスト ボックス 1">
            <a:extLst>
              <a:ext uri="{FF2B5EF4-FFF2-40B4-BE49-F238E27FC236}">
                <a16:creationId xmlns:a16="http://schemas.microsoft.com/office/drawing/2014/main" id="{529B5D15-368E-B6E8-6865-A043795ACB11}"/>
              </a:ext>
            </a:extLst>
          </p:cNvPr>
          <p:cNvSpPr txBox="1"/>
          <p:nvPr/>
        </p:nvSpPr>
        <p:spPr>
          <a:xfrm>
            <a:off x="25242" y="844225"/>
            <a:ext cx="10868628" cy="2323713"/>
          </a:xfrm>
          <a:prstGeom prst="rect">
            <a:avLst/>
          </a:prstGeom>
          <a:noFill/>
        </p:spPr>
        <p:txBody>
          <a:bodyPr wrap="square" rtlCol="0">
            <a:spAutoFit/>
          </a:bodyPr>
          <a:lstStyle/>
          <a:p>
            <a:r>
              <a:rPr kumimoji="1" lang="en-US" altLang="ja-JP" sz="2000" b="1" dirty="0"/>
              <a:t>(2) </a:t>
            </a:r>
            <a:r>
              <a:rPr kumimoji="1" lang="ja-JP" altLang="en-US" sz="2000" b="1" dirty="0"/>
              <a:t>モデル地球において中国北部が冷帯となっている </a:t>
            </a:r>
            <a:r>
              <a:rPr kumimoji="1" lang="en-US" altLang="ja-JP" sz="2000" b="1" dirty="0"/>
              <a:t>(</a:t>
            </a:r>
            <a:r>
              <a:rPr kumimoji="1" lang="ja-JP" altLang="en-US" sz="2000" b="1" dirty="0"/>
              <a:t>現実地球は乾燥帯</a:t>
            </a:r>
            <a:r>
              <a:rPr kumimoji="1" lang="en-US" altLang="ja-JP" sz="2000" b="1" dirty="0"/>
              <a:t>)</a:t>
            </a:r>
          </a:p>
          <a:p>
            <a:endParaRPr kumimoji="1" lang="en-US" altLang="ja-JP" sz="500" dirty="0"/>
          </a:p>
          <a:p>
            <a:r>
              <a:rPr kumimoji="1" lang="en-US" altLang="ja-JP" sz="2000" dirty="0"/>
              <a:t>[ </a:t>
            </a:r>
            <a:r>
              <a:rPr kumimoji="1" lang="ja-JP" altLang="en-US" sz="2000" dirty="0"/>
              <a:t>原因 </a:t>
            </a:r>
            <a:r>
              <a:rPr kumimoji="1" lang="en-US" altLang="ja-JP" sz="2000" dirty="0"/>
              <a:t>]</a:t>
            </a:r>
          </a:p>
          <a:p>
            <a:r>
              <a:rPr kumimoji="1" lang="ja-JP" altLang="en-US" sz="2000" dirty="0"/>
              <a:t>・ モデル地球の年平均降水量 </a:t>
            </a:r>
            <a:r>
              <a:rPr kumimoji="1" lang="en-US" altLang="ja-JP" sz="2000" dirty="0"/>
              <a:t>&gt;</a:t>
            </a:r>
            <a:r>
              <a:rPr kumimoji="1" lang="ja-JP" altLang="en-US" sz="2000" dirty="0"/>
              <a:t> 現実地球の年平均降水量　となっている</a:t>
            </a:r>
            <a:endParaRPr kumimoji="1" lang="en-US" altLang="ja-JP" sz="2000" dirty="0"/>
          </a:p>
          <a:p>
            <a:r>
              <a:rPr kumimoji="1" lang="ja-JP" altLang="en-US" sz="2000" dirty="0"/>
              <a:t>・ 特に夏季の降水量がモデル地球で多いことが分かった</a:t>
            </a:r>
            <a:endParaRPr kumimoji="1" lang="en-US" altLang="ja-JP" sz="2000" dirty="0"/>
          </a:p>
          <a:p>
            <a:r>
              <a:rPr kumimoji="1" lang="ja-JP" altLang="en-US" sz="2000" dirty="0"/>
              <a:t>        ・ モデル地球では平滑化した地形を使用しており</a:t>
            </a:r>
            <a:r>
              <a:rPr kumimoji="1" lang="en-US" altLang="ja-JP" sz="2000" dirty="0"/>
              <a:t>, </a:t>
            </a:r>
          </a:p>
          <a:p>
            <a:r>
              <a:rPr kumimoji="1" lang="ja-JP" altLang="en-US" sz="2000" dirty="0"/>
              <a:t>           夏季の南東モンスーンが山脈に遮られることなく</a:t>
            </a:r>
            <a:r>
              <a:rPr kumimoji="1" lang="en-US" altLang="ja-JP" sz="2000" dirty="0"/>
              <a:t>, </a:t>
            </a:r>
          </a:p>
          <a:p>
            <a:r>
              <a:rPr kumimoji="1" lang="ja-JP" altLang="en-US" sz="2000" dirty="0"/>
              <a:t>           内陸まで流入していると考えられる</a:t>
            </a:r>
            <a:endParaRPr kumimoji="1" lang="en-US" altLang="ja-JP" sz="2000" dirty="0"/>
          </a:p>
        </p:txBody>
      </p:sp>
      <p:pic>
        <p:nvPicPr>
          <p:cNvPr id="5" name="図 4">
            <a:extLst>
              <a:ext uri="{FF2B5EF4-FFF2-40B4-BE49-F238E27FC236}">
                <a16:creationId xmlns:a16="http://schemas.microsoft.com/office/drawing/2014/main" id="{0F1DC66B-D390-5BBB-4F88-93398789EA1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08544" y="414474"/>
            <a:ext cx="2391109" cy="1381318"/>
          </a:xfrm>
          <a:prstGeom prst="rect">
            <a:avLst/>
          </a:prstGeom>
        </p:spPr>
      </p:pic>
      <p:sp>
        <p:nvSpPr>
          <p:cNvPr id="6" name="楕円 5">
            <a:extLst>
              <a:ext uri="{FF2B5EF4-FFF2-40B4-BE49-F238E27FC236}">
                <a16:creationId xmlns:a16="http://schemas.microsoft.com/office/drawing/2014/main" id="{90FEB866-8A31-3AC8-1087-2384EF1EB4D8}"/>
              </a:ext>
            </a:extLst>
          </p:cNvPr>
          <p:cNvSpPr/>
          <p:nvPr/>
        </p:nvSpPr>
        <p:spPr>
          <a:xfrm>
            <a:off x="9527916" y="742927"/>
            <a:ext cx="1384295" cy="4909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7" name="テキスト ボックス 6">
            <a:extLst>
              <a:ext uri="{FF2B5EF4-FFF2-40B4-BE49-F238E27FC236}">
                <a16:creationId xmlns:a16="http://schemas.microsoft.com/office/drawing/2014/main" id="{BF491BB6-9D45-2AB9-B3ED-24D8AE15921F}"/>
              </a:ext>
            </a:extLst>
          </p:cNvPr>
          <p:cNvSpPr txBox="1"/>
          <p:nvPr/>
        </p:nvSpPr>
        <p:spPr>
          <a:xfrm>
            <a:off x="9873084" y="81016"/>
            <a:ext cx="1503938" cy="323165"/>
          </a:xfrm>
          <a:prstGeom prst="rect">
            <a:avLst/>
          </a:prstGeom>
          <a:noFill/>
        </p:spPr>
        <p:txBody>
          <a:bodyPr wrap="none" rtlCol="0">
            <a:spAutoFit/>
          </a:bodyPr>
          <a:lstStyle/>
          <a:p>
            <a:r>
              <a:rPr kumimoji="1" lang="ja-JP" altLang="en-US" sz="1500" dirty="0"/>
              <a:t>モデル気候区分</a:t>
            </a:r>
          </a:p>
        </p:txBody>
      </p:sp>
      <p:pic>
        <p:nvPicPr>
          <p:cNvPr id="8" name="図 7">
            <a:extLst>
              <a:ext uri="{FF2B5EF4-FFF2-40B4-BE49-F238E27FC236}">
                <a16:creationId xmlns:a16="http://schemas.microsoft.com/office/drawing/2014/main" id="{AF77C03E-7C08-9F5E-5444-FA1F19CDDAE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59216" y="3708756"/>
            <a:ext cx="3126192" cy="1966811"/>
          </a:xfrm>
          <a:prstGeom prst="rect">
            <a:avLst/>
          </a:prstGeom>
        </p:spPr>
      </p:pic>
      <p:sp>
        <p:nvSpPr>
          <p:cNvPr id="9" name="楕円 8">
            <a:extLst>
              <a:ext uri="{FF2B5EF4-FFF2-40B4-BE49-F238E27FC236}">
                <a16:creationId xmlns:a16="http://schemas.microsoft.com/office/drawing/2014/main" id="{FD4A2A16-0B0E-7C11-7C45-465130E118C8}"/>
              </a:ext>
            </a:extLst>
          </p:cNvPr>
          <p:cNvSpPr/>
          <p:nvPr/>
        </p:nvSpPr>
        <p:spPr>
          <a:xfrm>
            <a:off x="3600073" y="4223653"/>
            <a:ext cx="1573576" cy="5761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1" name="図 10">
            <a:extLst>
              <a:ext uri="{FF2B5EF4-FFF2-40B4-BE49-F238E27FC236}">
                <a16:creationId xmlns:a16="http://schemas.microsoft.com/office/drawing/2014/main" id="{1190BFE9-E85E-9AA2-FEEA-66CB882B29E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023" y="3698114"/>
            <a:ext cx="3126193" cy="2303726"/>
          </a:xfrm>
          <a:prstGeom prst="rect">
            <a:avLst/>
          </a:prstGeom>
        </p:spPr>
      </p:pic>
      <p:sp>
        <p:nvSpPr>
          <p:cNvPr id="12" name="楕円 11">
            <a:extLst>
              <a:ext uri="{FF2B5EF4-FFF2-40B4-BE49-F238E27FC236}">
                <a16:creationId xmlns:a16="http://schemas.microsoft.com/office/drawing/2014/main" id="{519F797C-100F-C931-500D-806402C83B91}"/>
              </a:ext>
            </a:extLst>
          </p:cNvPr>
          <p:cNvSpPr/>
          <p:nvPr/>
        </p:nvSpPr>
        <p:spPr>
          <a:xfrm>
            <a:off x="564283" y="4273788"/>
            <a:ext cx="1573576" cy="57618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14" name="図 13">
            <a:extLst>
              <a:ext uri="{FF2B5EF4-FFF2-40B4-BE49-F238E27FC236}">
                <a16:creationId xmlns:a16="http://schemas.microsoft.com/office/drawing/2014/main" id="{5B48FF29-FBEF-DCFA-C2DA-CA4439FC2F8C}"/>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10800000" flipH="1" flipV="1">
            <a:off x="3339514" y="5686209"/>
            <a:ext cx="2936467" cy="434447"/>
          </a:xfrm>
          <a:prstGeom prst="rect">
            <a:avLst/>
          </a:prstGeom>
        </p:spPr>
      </p:pic>
      <p:sp>
        <p:nvSpPr>
          <p:cNvPr id="15" name="テキスト ボックス 14">
            <a:extLst>
              <a:ext uri="{FF2B5EF4-FFF2-40B4-BE49-F238E27FC236}">
                <a16:creationId xmlns:a16="http://schemas.microsoft.com/office/drawing/2014/main" id="{D6B69D56-8DD0-103F-60BA-7E1A07D1881F}"/>
              </a:ext>
            </a:extLst>
          </p:cNvPr>
          <p:cNvSpPr txBox="1"/>
          <p:nvPr/>
        </p:nvSpPr>
        <p:spPr>
          <a:xfrm>
            <a:off x="3351711" y="6440735"/>
            <a:ext cx="3206904" cy="276999"/>
          </a:xfrm>
          <a:prstGeom prst="rect">
            <a:avLst/>
          </a:prstGeom>
          <a:noFill/>
        </p:spPr>
        <p:txBody>
          <a:bodyPr wrap="none" rtlCol="0">
            <a:spAutoFit/>
          </a:bodyPr>
          <a:lstStyle/>
          <a:p>
            <a:r>
              <a:rPr lang="ja-JP" altLang="en-US" sz="1200" dirty="0">
                <a:hlinkClick r:id="rId7">
                  <a:extLst>
                    <a:ext uri="{A12FA001-AC4F-418D-AE19-62706E023703}">
                      <ahyp:hlinkClr xmlns:ahyp="http://schemas.microsoft.com/office/drawing/2018/hyperlinkcolor" val="tx"/>
                    </a:ext>
                  </a:extLst>
                </a:hlinkClick>
              </a:rPr>
              <a:t>気象庁 </a:t>
            </a:r>
            <a:r>
              <a:rPr lang="en-US" altLang="ja-JP" sz="1200" dirty="0">
                <a:hlinkClick r:id="rId7">
                  <a:extLst>
                    <a:ext uri="{A12FA001-AC4F-418D-AE19-62706E023703}">
                      <ahyp:hlinkClr xmlns:ahyp="http://schemas.microsoft.com/office/drawing/2018/hyperlinkcolor" val="tx"/>
                    </a:ext>
                  </a:extLst>
                </a:hlinkClick>
              </a:rPr>
              <a:t>| </a:t>
            </a:r>
            <a:r>
              <a:rPr lang="ja-JP" altLang="en-US" sz="1200" dirty="0">
                <a:hlinkClick r:id="rId7">
                  <a:extLst>
                    <a:ext uri="{A12FA001-AC4F-418D-AE19-62706E023703}">
                      <ahyp:hlinkClr xmlns:ahyp="http://schemas.microsoft.com/office/drawing/2018/hyperlinkcolor" val="tx"/>
                    </a:ext>
                  </a:extLst>
                </a:hlinkClick>
              </a:rPr>
              <a:t>世界の天候図表 </a:t>
            </a:r>
            <a:r>
              <a:rPr lang="en-US" altLang="ja-JP" sz="1200" dirty="0">
                <a:hlinkClick r:id="rId7">
                  <a:extLst>
                    <a:ext uri="{A12FA001-AC4F-418D-AE19-62706E023703}">
                      <ahyp:hlinkClr xmlns:ahyp="http://schemas.microsoft.com/office/drawing/2018/hyperlinkcolor" val="tx"/>
                    </a:ext>
                  </a:extLst>
                </a:hlinkClick>
              </a:rPr>
              <a:t>(jma.go.jp)</a:t>
            </a:r>
            <a:r>
              <a:rPr lang="en-US" altLang="ja-JP" sz="1200" dirty="0"/>
              <a:t>  </a:t>
            </a:r>
            <a:r>
              <a:rPr lang="ja-JP" altLang="en-US" sz="1200" dirty="0"/>
              <a:t>より引用</a:t>
            </a:r>
            <a:endParaRPr kumimoji="1" lang="ja-JP" altLang="en-US" sz="1200" dirty="0"/>
          </a:p>
        </p:txBody>
      </p:sp>
      <p:sp>
        <p:nvSpPr>
          <p:cNvPr id="16" name="テキスト ボックス 15">
            <a:extLst>
              <a:ext uri="{FF2B5EF4-FFF2-40B4-BE49-F238E27FC236}">
                <a16:creationId xmlns:a16="http://schemas.microsoft.com/office/drawing/2014/main" id="{2A083CD2-0D57-F30F-45C2-34ADBE606634}"/>
              </a:ext>
            </a:extLst>
          </p:cNvPr>
          <p:cNvSpPr txBox="1"/>
          <p:nvPr/>
        </p:nvSpPr>
        <p:spPr>
          <a:xfrm>
            <a:off x="8534217" y="6457646"/>
            <a:ext cx="3779886" cy="276999"/>
          </a:xfrm>
          <a:prstGeom prst="rect">
            <a:avLst/>
          </a:prstGeom>
          <a:noFill/>
        </p:spPr>
        <p:txBody>
          <a:bodyPr wrap="square" rtlCol="0">
            <a:spAutoFit/>
          </a:bodyPr>
          <a:lstStyle/>
          <a:p>
            <a:r>
              <a:rPr lang="ja-JP" altLang="en-US" sz="1200" dirty="0">
                <a:hlinkClick r:id="rId8">
                  <a:extLst>
                    <a:ext uri="{A12FA001-AC4F-418D-AE19-62706E023703}">
                      <ahyp:hlinkClr xmlns:ahyp="http://schemas.microsoft.com/office/drawing/2018/hyperlinkcolor" val="tx"/>
                    </a:ext>
                  </a:extLst>
                </a:hlinkClick>
              </a:rPr>
              <a:t>地理院地図 </a:t>
            </a:r>
            <a:r>
              <a:rPr lang="en-US" altLang="ja-JP" sz="1200" dirty="0">
                <a:hlinkClick r:id="rId8">
                  <a:extLst>
                    <a:ext uri="{A12FA001-AC4F-418D-AE19-62706E023703}">
                      <ahyp:hlinkClr xmlns:ahyp="http://schemas.microsoft.com/office/drawing/2018/hyperlinkcolor" val="tx"/>
                    </a:ext>
                  </a:extLst>
                </a:hlinkClick>
              </a:rPr>
              <a:t>/ GSI Maps</a:t>
            </a:r>
            <a:r>
              <a:rPr lang="ja-JP" altLang="en-US" sz="1200" dirty="0">
                <a:hlinkClick r:id="rId8">
                  <a:extLst>
                    <a:ext uri="{A12FA001-AC4F-418D-AE19-62706E023703}">
                      <ahyp:hlinkClr xmlns:ahyp="http://schemas.microsoft.com/office/drawing/2018/hyperlinkcolor" val="tx"/>
                    </a:ext>
                  </a:extLst>
                </a:hlinkClick>
              </a:rPr>
              <a:t>｜国土地理院</a:t>
            </a:r>
            <a:r>
              <a:rPr lang="en-US" altLang="ja-JP" sz="1200" dirty="0">
                <a:hlinkClick r:id="rId9">
                  <a:extLst>
                    <a:ext uri="{A12FA001-AC4F-418D-AE19-62706E023703}">
                      <ahyp:hlinkClr xmlns:ahyp="http://schemas.microsoft.com/office/drawing/2018/hyperlinkcolor" val="tx"/>
                    </a:ext>
                  </a:extLst>
                </a:hlinkClick>
              </a:rPr>
              <a:t>(gsi.go.jp)</a:t>
            </a:r>
            <a:r>
              <a:rPr lang="ja-JP" altLang="en-US" sz="1200" dirty="0"/>
              <a:t>より引用</a:t>
            </a:r>
            <a:endParaRPr kumimoji="1" lang="ja-JP" altLang="en-US" sz="1200" dirty="0"/>
          </a:p>
        </p:txBody>
      </p:sp>
      <p:pic>
        <p:nvPicPr>
          <p:cNvPr id="23" name="図 22">
            <a:extLst>
              <a:ext uri="{FF2B5EF4-FFF2-40B4-BE49-F238E27FC236}">
                <a16:creationId xmlns:a16="http://schemas.microsoft.com/office/drawing/2014/main" id="{3BD78980-BBD6-0753-B6BF-9EBE689651D4}"/>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710159" y="4410813"/>
            <a:ext cx="2591518" cy="1876500"/>
          </a:xfrm>
          <a:prstGeom prst="rect">
            <a:avLst/>
          </a:prstGeom>
        </p:spPr>
      </p:pic>
      <p:pic>
        <p:nvPicPr>
          <p:cNvPr id="31" name="図 30">
            <a:extLst>
              <a:ext uri="{FF2B5EF4-FFF2-40B4-BE49-F238E27FC236}">
                <a16:creationId xmlns:a16="http://schemas.microsoft.com/office/drawing/2014/main" id="{0082B18F-6CBE-72B9-01C2-3703B368E6B4}"/>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386709" y="4420583"/>
            <a:ext cx="2590809" cy="1665953"/>
          </a:xfrm>
          <a:prstGeom prst="rect">
            <a:avLst/>
          </a:prstGeom>
        </p:spPr>
      </p:pic>
      <p:pic>
        <p:nvPicPr>
          <p:cNvPr id="33" name="図 32">
            <a:extLst>
              <a:ext uri="{FF2B5EF4-FFF2-40B4-BE49-F238E27FC236}">
                <a16:creationId xmlns:a16="http://schemas.microsoft.com/office/drawing/2014/main" id="{293F4FC3-DC03-6F5B-D5BF-5DDBEFB9D811}"/>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1128736" y="4961462"/>
            <a:ext cx="983536" cy="1306951"/>
          </a:xfrm>
          <a:prstGeom prst="rect">
            <a:avLst/>
          </a:prstGeom>
        </p:spPr>
      </p:pic>
      <p:sp>
        <p:nvSpPr>
          <p:cNvPr id="35" name="テキスト ボックス 34">
            <a:extLst>
              <a:ext uri="{FF2B5EF4-FFF2-40B4-BE49-F238E27FC236}">
                <a16:creationId xmlns:a16="http://schemas.microsoft.com/office/drawing/2014/main" id="{0697D5B2-65AB-BCA0-A622-BA58C6B1C69F}"/>
              </a:ext>
            </a:extLst>
          </p:cNvPr>
          <p:cNvSpPr txBox="1"/>
          <p:nvPr/>
        </p:nvSpPr>
        <p:spPr>
          <a:xfrm>
            <a:off x="554214" y="3370949"/>
            <a:ext cx="2047355" cy="323165"/>
          </a:xfrm>
          <a:prstGeom prst="rect">
            <a:avLst/>
          </a:prstGeom>
          <a:noFill/>
        </p:spPr>
        <p:txBody>
          <a:bodyPr wrap="none" rtlCol="0">
            <a:spAutoFit/>
          </a:bodyPr>
          <a:lstStyle/>
          <a:p>
            <a:r>
              <a:rPr kumimoji="1" lang="ja-JP" altLang="en-US" sz="1500" dirty="0"/>
              <a:t>年平均降水量 </a:t>
            </a:r>
            <a:r>
              <a:rPr kumimoji="1" lang="en-US" altLang="ja-JP" sz="1500" dirty="0"/>
              <a:t>(</a:t>
            </a:r>
            <a:r>
              <a:rPr kumimoji="1" lang="ja-JP" altLang="en-US" sz="1500" dirty="0"/>
              <a:t>モデル</a:t>
            </a:r>
            <a:r>
              <a:rPr kumimoji="1" lang="en-US" altLang="ja-JP" sz="1500" dirty="0"/>
              <a:t>)</a:t>
            </a:r>
            <a:endParaRPr kumimoji="1" lang="ja-JP" altLang="en-US" sz="1500" dirty="0"/>
          </a:p>
        </p:txBody>
      </p:sp>
      <p:sp>
        <p:nvSpPr>
          <p:cNvPr id="36" name="テキスト ボックス 35">
            <a:extLst>
              <a:ext uri="{FF2B5EF4-FFF2-40B4-BE49-F238E27FC236}">
                <a16:creationId xmlns:a16="http://schemas.microsoft.com/office/drawing/2014/main" id="{CB2CBBB5-5FD5-D063-2EF0-7DAAC2931E40}"/>
              </a:ext>
            </a:extLst>
          </p:cNvPr>
          <p:cNvSpPr txBox="1"/>
          <p:nvPr/>
        </p:nvSpPr>
        <p:spPr>
          <a:xfrm>
            <a:off x="3619393" y="3380270"/>
            <a:ext cx="2266967" cy="323165"/>
          </a:xfrm>
          <a:prstGeom prst="rect">
            <a:avLst/>
          </a:prstGeom>
          <a:noFill/>
        </p:spPr>
        <p:txBody>
          <a:bodyPr wrap="none" rtlCol="0">
            <a:spAutoFit/>
          </a:bodyPr>
          <a:lstStyle/>
          <a:p>
            <a:r>
              <a:rPr kumimoji="1" lang="ja-JP" altLang="en-US" sz="1500" dirty="0"/>
              <a:t>年平均降水量 </a:t>
            </a:r>
            <a:r>
              <a:rPr kumimoji="1" lang="en-US" altLang="ja-JP" sz="1500" dirty="0"/>
              <a:t>(</a:t>
            </a:r>
            <a:r>
              <a:rPr kumimoji="1" lang="ja-JP" altLang="en-US" sz="1500" dirty="0"/>
              <a:t>現実地球</a:t>
            </a:r>
            <a:r>
              <a:rPr kumimoji="1" lang="en-US" altLang="ja-JP" sz="1500" dirty="0"/>
              <a:t>)</a:t>
            </a:r>
            <a:endParaRPr kumimoji="1" lang="ja-JP" altLang="en-US" sz="1500" dirty="0"/>
          </a:p>
        </p:txBody>
      </p:sp>
      <p:sp>
        <p:nvSpPr>
          <p:cNvPr id="37" name="正方形/長方形 36">
            <a:extLst>
              <a:ext uri="{FF2B5EF4-FFF2-40B4-BE49-F238E27FC236}">
                <a16:creationId xmlns:a16="http://schemas.microsoft.com/office/drawing/2014/main" id="{3AA3E8E4-D336-AFDF-7B87-3AC91166EDCC}"/>
              </a:ext>
            </a:extLst>
          </p:cNvPr>
          <p:cNvSpPr/>
          <p:nvPr/>
        </p:nvSpPr>
        <p:spPr>
          <a:xfrm>
            <a:off x="33023" y="3351899"/>
            <a:ext cx="6330070" cy="285093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楕円 37">
            <a:extLst>
              <a:ext uri="{FF2B5EF4-FFF2-40B4-BE49-F238E27FC236}">
                <a16:creationId xmlns:a16="http://schemas.microsoft.com/office/drawing/2014/main" id="{DD063167-B911-739B-7024-D2E359CAB714}"/>
              </a:ext>
            </a:extLst>
          </p:cNvPr>
          <p:cNvSpPr/>
          <p:nvPr/>
        </p:nvSpPr>
        <p:spPr>
          <a:xfrm>
            <a:off x="7007350" y="4894726"/>
            <a:ext cx="1349397" cy="4611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9" name="楕円 38">
            <a:extLst>
              <a:ext uri="{FF2B5EF4-FFF2-40B4-BE49-F238E27FC236}">
                <a16:creationId xmlns:a16="http://schemas.microsoft.com/office/drawing/2014/main" id="{0A2DE814-FBAD-50C7-06F0-8889D7DA9033}"/>
              </a:ext>
            </a:extLst>
          </p:cNvPr>
          <p:cNvSpPr/>
          <p:nvPr/>
        </p:nvSpPr>
        <p:spPr>
          <a:xfrm>
            <a:off x="9440263" y="4791791"/>
            <a:ext cx="1349397" cy="46117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F5AB929A-6AF3-1D2E-22E6-1FDC768196EB}"/>
              </a:ext>
            </a:extLst>
          </p:cNvPr>
          <p:cNvSpPr txBox="1"/>
          <p:nvPr/>
        </p:nvSpPr>
        <p:spPr>
          <a:xfrm>
            <a:off x="7129697" y="4110776"/>
            <a:ext cx="1813317" cy="323165"/>
          </a:xfrm>
          <a:prstGeom prst="rect">
            <a:avLst/>
          </a:prstGeom>
          <a:noFill/>
        </p:spPr>
        <p:txBody>
          <a:bodyPr wrap="none" rtlCol="0">
            <a:spAutoFit/>
          </a:bodyPr>
          <a:lstStyle/>
          <a:p>
            <a:r>
              <a:rPr kumimoji="1" lang="ja-JP" altLang="en-US" sz="1500" dirty="0"/>
              <a:t>地形データ </a:t>
            </a:r>
            <a:r>
              <a:rPr kumimoji="1" lang="en-US" altLang="ja-JP" sz="1500" dirty="0"/>
              <a:t>(</a:t>
            </a:r>
            <a:r>
              <a:rPr kumimoji="1" lang="ja-JP" altLang="en-US" sz="1500" dirty="0"/>
              <a:t>モデル</a:t>
            </a:r>
            <a:r>
              <a:rPr kumimoji="1" lang="en-US" altLang="ja-JP" sz="1500" dirty="0"/>
              <a:t>)</a:t>
            </a:r>
            <a:endParaRPr kumimoji="1" lang="ja-JP" altLang="en-US" sz="1500" dirty="0"/>
          </a:p>
        </p:txBody>
      </p:sp>
      <p:sp>
        <p:nvSpPr>
          <p:cNvPr id="41" name="テキスト ボックス 40">
            <a:extLst>
              <a:ext uri="{FF2B5EF4-FFF2-40B4-BE49-F238E27FC236}">
                <a16:creationId xmlns:a16="http://schemas.microsoft.com/office/drawing/2014/main" id="{FF5209A7-6D60-9413-BB17-EC005A730DAC}"/>
              </a:ext>
            </a:extLst>
          </p:cNvPr>
          <p:cNvSpPr txBox="1"/>
          <p:nvPr/>
        </p:nvSpPr>
        <p:spPr>
          <a:xfrm>
            <a:off x="9683299" y="4097516"/>
            <a:ext cx="2032929" cy="323165"/>
          </a:xfrm>
          <a:prstGeom prst="rect">
            <a:avLst/>
          </a:prstGeom>
          <a:noFill/>
        </p:spPr>
        <p:txBody>
          <a:bodyPr wrap="none" rtlCol="0">
            <a:spAutoFit/>
          </a:bodyPr>
          <a:lstStyle/>
          <a:p>
            <a:r>
              <a:rPr kumimoji="1" lang="ja-JP" altLang="en-US" sz="1500" dirty="0"/>
              <a:t>地形データ </a:t>
            </a:r>
            <a:r>
              <a:rPr kumimoji="1" lang="en-US" altLang="ja-JP" sz="1500" dirty="0"/>
              <a:t>(</a:t>
            </a:r>
            <a:r>
              <a:rPr kumimoji="1" lang="ja-JP" altLang="en-US" sz="1500" dirty="0"/>
              <a:t>現実地球</a:t>
            </a:r>
            <a:r>
              <a:rPr kumimoji="1" lang="en-US" altLang="ja-JP" sz="1500" dirty="0"/>
              <a:t>)</a:t>
            </a:r>
            <a:endParaRPr kumimoji="1" lang="ja-JP" altLang="en-US" sz="1500" dirty="0"/>
          </a:p>
        </p:txBody>
      </p:sp>
      <p:sp>
        <p:nvSpPr>
          <p:cNvPr id="42" name="正方形/長方形 41">
            <a:extLst>
              <a:ext uri="{FF2B5EF4-FFF2-40B4-BE49-F238E27FC236}">
                <a16:creationId xmlns:a16="http://schemas.microsoft.com/office/drawing/2014/main" id="{C93F14B4-13B3-913F-9C81-D41356B98B88}"/>
              </a:ext>
            </a:extLst>
          </p:cNvPr>
          <p:cNvSpPr/>
          <p:nvPr/>
        </p:nvSpPr>
        <p:spPr>
          <a:xfrm>
            <a:off x="6523348" y="4084728"/>
            <a:ext cx="5635629" cy="2245086"/>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44" name="図 43">
            <a:extLst>
              <a:ext uri="{FF2B5EF4-FFF2-40B4-BE49-F238E27FC236}">
                <a16:creationId xmlns:a16="http://schemas.microsoft.com/office/drawing/2014/main" id="{E7932F09-2AC2-E2ED-69B4-6C5AAB2D4D9C}"/>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6752776" y="2204960"/>
            <a:ext cx="2492370" cy="1851193"/>
          </a:xfrm>
          <a:prstGeom prst="rect">
            <a:avLst/>
          </a:prstGeom>
        </p:spPr>
      </p:pic>
      <p:pic>
        <p:nvPicPr>
          <p:cNvPr id="46" name="図 45">
            <a:extLst>
              <a:ext uri="{FF2B5EF4-FFF2-40B4-BE49-F238E27FC236}">
                <a16:creationId xmlns:a16="http://schemas.microsoft.com/office/drawing/2014/main" id="{C8B04990-8CE5-7DC4-141D-C01E141E9BC6}"/>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9366398" y="2246880"/>
            <a:ext cx="2515935" cy="1483534"/>
          </a:xfrm>
          <a:prstGeom prst="rect">
            <a:avLst/>
          </a:prstGeom>
        </p:spPr>
      </p:pic>
      <p:pic>
        <p:nvPicPr>
          <p:cNvPr id="48" name="図 47">
            <a:extLst>
              <a:ext uri="{FF2B5EF4-FFF2-40B4-BE49-F238E27FC236}">
                <a16:creationId xmlns:a16="http://schemas.microsoft.com/office/drawing/2014/main" id="{667EC3E7-16B6-15D8-28A1-4FA906663CA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9250038" y="3796878"/>
            <a:ext cx="2908939" cy="259275"/>
          </a:xfrm>
          <a:prstGeom prst="rect">
            <a:avLst/>
          </a:prstGeom>
        </p:spPr>
      </p:pic>
      <p:sp>
        <p:nvSpPr>
          <p:cNvPr id="49" name="テキスト ボックス 48">
            <a:extLst>
              <a:ext uri="{FF2B5EF4-FFF2-40B4-BE49-F238E27FC236}">
                <a16:creationId xmlns:a16="http://schemas.microsoft.com/office/drawing/2014/main" id="{B50253DC-D93D-3794-7C7D-CC17E8FFE4F2}"/>
              </a:ext>
            </a:extLst>
          </p:cNvPr>
          <p:cNvSpPr txBox="1"/>
          <p:nvPr/>
        </p:nvSpPr>
        <p:spPr>
          <a:xfrm>
            <a:off x="6746797" y="1875311"/>
            <a:ext cx="2573140" cy="323165"/>
          </a:xfrm>
          <a:prstGeom prst="rect">
            <a:avLst/>
          </a:prstGeom>
          <a:noFill/>
        </p:spPr>
        <p:txBody>
          <a:bodyPr wrap="none" rtlCol="0">
            <a:spAutoFit/>
          </a:bodyPr>
          <a:lstStyle/>
          <a:p>
            <a:r>
              <a:rPr kumimoji="1" lang="en-US" altLang="ja-JP" sz="1500" dirty="0"/>
              <a:t>8</a:t>
            </a:r>
            <a:r>
              <a:rPr kumimoji="1" lang="ja-JP" altLang="en-US" sz="1500" dirty="0"/>
              <a:t> 月の月平均降水量 </a:t>
            </a:r>
            <a:r>
              <a:rPr kumimoji="1" lang="en-US" altLang="ja-JP" sz="1500" dirty="0"/>
              <a:t>(</a:t>
            </a:r>
            <a:r>
              <a:rPr kumimoji="1" lang="ja-JP" altLang="en-US" sz="1500" dirty="0"/>
              <a:t>モデル</a:t>
            </a:r>
            <a:r>
              <a:rPr kumimoji="1" lang="en-US" altLang="ja-JP" sz="1500" dirty="0"/>
              <a:t>)</a:t>
            </a:r>
            <a:endParaRPr kumimoji="1" lang="ja-JP" altLang="en-US" sz="1500" dirty="0"/>
          </a:p>
        </p:txBody>
      </p:sp>
      <p:sp>
        <p:nvSpPr>
          <p:cNvPr id="50" name="テキスト ボックス 49">
            <a:extLst>
              <a:ext uri="{FF2B5EF4-FFF2-40B4-BE49-F238E27FC236}">
                <a16:creationId xmlns:a16="http://schemas.microsoft.com/office/drawing/2014/main" id="{1CD147F6-53BB-494A-A2ED-CFB173D41871}"/>
              </a:ext>
            </a:extLst>
          </p:cNvPr>
          <p:cNvSpPr txBox="1"/>
          <p:nvPr/>
        </p:nvSpPr>
        <p:spPr>
          <a:xfrm>
            <a:off x="9300907" y="1895350"/>
            <a:ext cx="2792752" cy="323165"/>
          </a:xfrm>
          <a:prstGeom prst="rect">
            <a:avLst/>
          </a:prstGeom>
          <a:noFill/>
        </p:spPr>
        <p:txBody>
          <a:bodyPr wrap="none" rtlCol="0">
            <a:spAutoFit/>
          </a:bodyPr>
          <a:lstStyle/>
          <a:p>
            <a:r>
              <a:rPr kumimoji="1" lang="en-US" altLang="ja-JP" sz="1500" dirty="0"/>
              <a:t>8 </a:t>
            </a:r>
            <a:r>
              <a:rPr kumimoji="1" lang="ja-JP" altLang="en-US" sz="1500" dirty="0"/>
              <a:t>月の月平均降水量 </a:t>
            </a:r>
            <a:r>
              <a:rPr kumimoji="1" lang="en-US" altLang="ja-JP" sz="1500" dirty="0"/>
              <a:t>(</a:t>
            </a:r>
            <a:r>
              <a:rPr kumimoji="1" lang="ja-JP" altLang="en-US" sz="1500" dirty="0"/>
              <a:t>現実地球</a:t>
            </a:r>
            <a:r>
              <a:rPr kumimoji="1" lang="en-US" altLang="ja-JP" sz="1500" dirty="0"/>
              <a:t>)</a:t>
            </a:r>
            <a:endParaRPr kumimoji="1" lang="ja-JP" altLang="en-US" sz="1500" dirty="0"/>
          </a:p>
        </p:txBody>
      </p:sp>
      <p:sp>
        <p:nvSpPr>
          <p:cNvPr id="51" name="正方形/長方形 50">
            <a:extLst>
              <a:ext uri="{FF2B5EF4-FFF2-40B4-BE49-F238E27FC236}">
                <a16:creationId xmlns:a16="http://schemas.microsoft.com/office/drawing/2014/main" id="{98BCA6B7-F1F9-E200-16B7-412890DC9C36}"/>
              </a:ext>
            </a:extLst>
          </p:cNvPr>
          <p:cNvSpPr/>
          <p:nvPr/>
        </p:nvSpPr>
        <p:spPr>
          <a:xfrm>
            <a:off x="6523348" y="1875311"/>
            <a:ext cx="5635629" cy="2209417"/>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2" name="楕円 51">
            <a:extLst>
              <a:ext uri="{FF2B5EF4-FFF2-40B4-BE49-F238E27FC236}">
                <a16:creationId xmlns:a16="http://schemas.microsoft.com/office/drawing/2014/main" id="{4ADB4F53-D388-6758-16E1-59C8A2BD658B}"/>
              </a:ext>
            </a:extLst>
          </p:cNvPr>
          <p:cNvSpPr/>
          <p:nvPr/>
        </p:nvSpPr>
        <p:spPr>
          <a:xfrm>
            <a:off x="6936346" y="2658901"/>
            <a:ext cx="1384295" cy="4909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3" name="楕円 52">
            <a:extLst>
              <a:ext uri="{FF2B5EF4-FFF2-40B4-BE49-F238E27FC236}">
                <a16:creationId xmlns:a16="http://schemas.microsoft.com/office/drawing/2014/main" id="{8B98FB70-B45E-7736-0AAB-00B1E7098E41}"/>
              </a:ext>
            </a:extLst>
          </p:cNvPr>
          <p:cNvSpPr/>
          <p:nvPr/>
        </p:nvSpPr>
        <p:spPr>
          <a:xfrm>
            <a:off x="9377556" y="2616789"/>
            <a:ext cx="1384295" cy="49090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4" name="楕円 53">
            <a:extLst>
              <a:ext uri="{FF2B5EF4-FFF2-40B4-BE49-F238E27FC236}">
                <a16:creationId xmlns:a16="http://schemas.microsoft.com/office/drawing/2014/main" id="{79C90F0C-5225-0AEE-57F7-71C2FB7409B1}"/>
              </a:ext>
            </a:extLst>
          </p:cNvPr>
          <p:cNvSpPr/>
          <p:nvPr/>
        </p:nvSpPr>
        <p:spPr>
          <a:xfrm>
            <a:off x="10412114" y="5330579"/>
            <a:ext cx="556367" cy="490905"/>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55" name="テキスト ボックス 54">
            <a:extLst>
              <a:ext uri="{FF2B5EF4-FFF2-40B4-BE49-F238E27FC236}">
                <a16:creationId xmlns:a16="http://schemas.microsoft.com/office/drawing/2014/main" id="{8C50C4E4-FF38-9041-FDBF-F92ED1145E14}"/>
              </a:ext>
            </a:extLst>
          </p:cNvPr>
          <p:cNvSpPr txBox="1"/>
          <p:nvPr/>
        </p:nvSpPr>
        <p:spPr>
          <a:xfrm>
            <a:off x="2510243" y="5724841"/>
            <a:ext cx="524503" cy="276999"/>
          </a:xfrm>
          <a:prstGeom prst="rect">
            <a:avLst/>
          </a:prstGeom>
          <a:noFill/>
        </p:spPr>
        <p:txBody>
          <a:bodyPr wrap="none" rtlCol="0">
            <a:spAutoFit/>
          </a:bodyPr>
          <a:lstStyle/>
          <a:p>
            <a:r>
              <a:rPr kumimoji="1" lang="en-US" altLang="ja-JP" sz="1200" dirty="0"/>
              <a:t>[mm]</a:t>
            </a:r>
            <a:endParaRPr kumimoji="1" lang="ja-JP" altLang="en-US" sz="1200" dirty="0"/>
          </a:p>
        </p:txBody>
      </p:sp>
      <p:sp>
        <p:nvSpPr>
          <p:cNvPr id="56" name="テキスト ボックス 55">
            <a:extLst>
              <a:ext uri="{FF2B5EF4-FFF2-40B4-BE49-F238E27FC236}">
                <a16:creationId xmlns:a16="http://schemas.microsoft.com/office/drawing/2014/main" id="{4FF0D9F3-5318-6A0D-8C10-02F355D943AD}"/>
              </a:ext>
            </a:extLst>
          </p:cNvPr>
          <p:cNvSpPr txBox="1"/>
          <p:nvPr/>
        </p:nvSpPr>
        <p:spPr>
          <a:xfrm>
            <a:off x="8692668" y="6013461"/>
            <a:ext cx="524503" cy="276999"/>
          </a:xfrm>
          <a:prstGeom prst="rect">
            <a:avLst/>
          </a:prstGeom>
          <a:noFill/>
        </p:spPr>
        <p:txBody>
          <a:bodyPr wrap="none" rtlCol="0">
            <a:spAutoFit/>
          </a:bodyPr>
          <a:lstStyle/>
          <a:p>
            <a:r>
              <a:rPr kumimoji="1" lang="en-US" altLang="ja-JP" sz="1200" dirty="0"/>
              <a:t>[mm]</a:t>
            </a:r>
            <a:endParaRPr kumimoji="1" lang="ja-JP" altLang="en-US" sz="1200" dirty="0"/>
          </a:p>
        </p:txBody>
      </p:sp>
      <p:sp>
        <p:nvSpPr>
          <p:cNvPr id="57" name="テキスト ボックス 56">
            <a:extLst>
              <a:ext uri="{FF2B5EF4-FFF2-40B4-BE49-F238E27FC236}">
                <a16:creationId xmlns:a16="http://schemas.microsoft.com/office/drawing/2014/main" id="{C3A0EAB1-3054-AF26-DFEF-F3565BF80B35}"/>
              </a:ext>
            </a:extLst>
          </p:cNvPr>
          <p:cNvSpPr txBox="1"/>
          <p:nvPr/>
        </p:nvSpPr>
        <p:spPr>
          <a:xfrm>
            <a:off x="8645407" y="3779154"/>
            <a:ext cx="524503" cy="276999"/>
          </a:xfrm>
          <a:prstGeom prst="rect">
            <a:avLst/>
          </a:prstGeom>
          <a:noFill/>
        </p:spPr>
        <p:txBody>
          <a:bodyPr wrap="none" rtlCol="0">
            <a:spAutoFit/>
          </a:bodyPr>
          <a:lstStyle/>
          <a:p>
            <a:r>
              <a:rPr kumimoji="1" lang="en-US" altLang="ja-JP" sz="1200" dirty="0"/>
              <a:t>[mm]</a:t>
            </a:r>
            <a:endParaRPr kumimoji="1" lang="ja-JP" altLang="en-US" sz="1200" dirty="0"/>
          </a:p>
        </p:txBody>
      </p:sp>
      <p:sp>
        <p:nvSpPr>
          <p:cNvPr id="4" name="楕円 3">
            <a:extLst>
              <a:ext uri="{FF2B5EF4-FFF2-40B4-BE49-F238E27FC236}">
                <a16:creationId xmlns:a16="http://schemas.microsoft.com/office/drawing/2014/main" id="{7116E285-5352-A918-4296-128A0E85D48E}"/>
              </a:ext>
            </a:extLst>
          </p:cNvPr>
          <p:cNvSpPr/>
          <p:nvPr/>
        </p:nvSpPr>
        <p:spPr>
          <a:xfrm>
            <a:off x="8027435" y="5350731"/>
            <a:ext cx="440900" cy="393139"/>
          </a:xfrm>
          <a:prstGeom prst="ellipse">
            <a:avLst/>
          </a:prstGeom>
          <a:no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Tree>
    <p:extLst>
      <p:ext uri="{BB962C8B-B14F-4D97-AF65-F5344CB8AC3E}">
        <p14:creationId xmlns:p14="http://schemas.microsoft.com/office/powerpoint/2010/main" val="25349518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図 8">
            <a:extLst>
              <a:ext uri="{FF2B5EF4-FFF2-40B4-BE49-F238E27FC236}">
                <a16:creationId xmlns:a16="http://schemas.microsoft.com/office/drawing/2014/main" id="{0382E915-C8C7-DF23-3CB6-DA59BEAFFF5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6552" y="3620977"/>
            <a:ext cx="2757855" cy="2520572"/>
          </a:xfrm>
          <a:prstGeom prst="rect">
            <a:avLst/>
          </a:prstGeom>
        </p:spPr>
      </p:pic>
      <p:sp>
        <p:nvSpPr>
          <p:cNvPr id="3" name="タイトル 2">
            <a:extLst>
              <a:ext uri="{FF2B5EF4-FFF2-40B4-BE49-F238E27FC236}">
                <a16:creationId xmlns:a16="http://schemas.microsoft.com/office/drawing/2014/main" id="{F5161915-06F4-5687-B544-A21D1B075C5B}"/>
              </a:ext>
            </a:extLst>
          </p:cNvPr>
          <p:cNvSpPr>
            <a:spLocks noGrp="1"/>
          </p:cNvSpPr>
          <p:nvPr>
            <p:ph type="title" idx="4294967295"/>
          </p:nvPr>
        </p:nvSpPr>
        <p:spPr>
          <a:xfrm>
            <a:off x="365760" y="-390993"/>
            <a:ext cx="10058400" cy="1450975"/>
          </a:xfrm>
        </p:spPr>
        <p:txBody>
          <a:bodyPr>
            <a:normAutofit/>
          </a:bodyPr>
          <a:lstStyle/>
          <a:p>
            <a:r>
              <a:rPr lang="ja-JP" altLang="en-US" sz="4000" b="1" dirty="0"/>
              <a:t>考察</a:t>
            </a:r>
            <a:endParaRPr kumimoji="1" lang="ja-JP" altLang="en-US" sz="4000" b="1" dirty="0"/>
          </a:p>
        </p:txBody>
      </p:sp>
      <p:sp>
        <p:nvSpPr>
          <p:cNvPr id="2" name="テキスト ボックス 1">
            <a:extLst>
              <a:ext uri="{FF2B5EF4-FFF2-40B4-BE49-F238E27FC236}">
                <a16:creationId xmlns:a16="http://schemas.microsoft.com/office/drawing/2014/main" id="{529B5D15-368E-B6E8-6865-A043795ACB11}"/>
              </a:ext>
            </a:extLst>
          </p:cNvPr>
          <p:cNvSpPr txBox="1"/>
          <p:nvPr/>
        </p:nvSpPr>
        <p:spPr>
          <a:xfrm>
            <a:off x="95900" y="1204933"/>
            <a:ext cx="11176714" cy="2400657"/>
          </a:xfrm>
          <a:prstGeom prst="rect">
            <a:avLst/>
          </a:prstGeom>
          <a:noFill/>
        </p:spPr>
        <p:txBody>
          <a:bodyPr wrap="square" rtlCol="0">
            <a:spAutoFit/>
          </a:bodyPr>
          <a:lstStyle/>
          <a:p>
            <a:r>
              <a:rPr kumimoji="1" lang="en-US" altLang="ja-JP" sz="2000" b="1" dirty="0"/>
              <a:t> (3)  </a:t>
            </a:r>
            <a:r>
              <a:rPr kumimoji="1" lang="ja-JP" altLang="en-US" sz="2000" b="1" dirty="0"/>
              <a:t>モデル地球においてグリーンランド中部が冷帯となっている </a:t>
            </a:r>
            <a:r>
              <a:rPr kumimoji="1" lang="en-US" altLang="ja-JP" sz="2000" b="1" dirty="0"/>
              <a:t>(</a:t>
            </a:r>
            <a:r>
              <a:rPr kumimoji="1" lang="ja-JP" altLang="en-US" sz="2000" b="1" dirty="0"/>
              <a:t>現実地球は寒帯</a:t>
            </a:r>
            <a:r>
              <a:rPr kumimoji="1" lang="en-US" altLang="ja-JP" sz="2000" b="1" dirty="0"/>
              <a:t>)</a:t>
            </a:r>
          </a:p>
          <a:p>
            <a:endParaRPr kumimoji="1" lang="en-US" altLang="ja-JP" sz="500" b="1" dirty="0"/>
          </a:p>
          <a:p>
            <a:r>
              <a:rPr kumimoji="1" lang="en-US" altLang="ja-JP" sz="2000" dirty="0"/>
              <a:t>[</a:t>
            </a:r>
            <a:r>
              <a:rPr kumimoji="1" lang="ja-JP" altLang="en-US" sz="2000" dirty="0"/>
              <a:t> 原因 </a:t>
            </a:r>
            <a:r>
              <a:rPr kumimoji="1" lang="en-US" altLang="ja-JP" sz="2000" dirty="0"/>
              <a:t>]</a:t>
            </a:r>
          </a:p>
          <a:p>
            <a:r>
              <a:rPr kumimoji="1" lang="ja-JP" altLang="en-US" sz="2000" dirty="0"/>
              <a:t>・ モデル地球で最暖月平均気温が </a:t>
            </a:r>
            <a:r>
              <a:rPr kumimoji="1" lang="en-US" altLang="ja-JP" sz="2000" dirty="0"/>
              <a:t>10 ℃</a:t>
            </a:r>
            <a:r>
              <a:rPr kumimoji="1" lang="ja-JP" altLang="en-US" sz="2000" dirty="0"/>
              <a:t>以上になっている</a:t>
            </a:r>
            <a:endParaRPr kumimoji="1" lang="en-US" altLang="ja-JP" sz="2000" dirty="0"/>
          </a:p>
          <a:p>
            <a:endParaRPr kumimoji="1" lang="en-US" altLang="ja-JP" sz="500" dirty="0"/>
          </a:p>
          <a:p>
            <a:r>
              <a:rPr kumimoji="1" lang="ja-JP" altLang="en-US" sz="2000" dirty="0"/>
              <a:t>    ・ モデル地球のほうが現実地球より積雪面積</a:t>
            </a:r>
            <a:r>
              <a:rPr kumimoji="1" lang="en-US" altLang="ja-JP" sz="2000" dirty="0"/>
              <a:t>, </a:t>
            </a:r>
            <a:r>
              <a:rPr kumimoji="1" lang="ja-JP" altLang="en-US" sz="2000" dirty="0"/>
              <a:t>氷河面積が小さい </a:t>
            </a:r>
            <a:r>
              <a:rPr kumimoji="1" lang="en-US" altLang="ja-JP" sz="2000" dirty="0"/>
              <a:t>(=</a:t>
            </a:r>
            <a:r>
              <a:rPr kumimoji="1" lang="ja-JP" altLang="en-US" sz="2000" dirty="0"/>
              <a:t> アルベドが小さい</a:t>
            </a:r>
            <a:r>
              <a:rPr kumimoji="1" lang="en-US" altLang="ja-JP" sz="2000" dirty="0"/>
              <a:t>)</a:t>
            </a:r>
            <a:r>
              <a:rPr kumimoji="1" lang="ja-JP" altLang="en-US" sz="2000" dirty="0"/>
              <a:t> と考えられる</a:t>
            </a:r>
            <a:endParaRPr kumimoji="1" lang="en-US" altLang="ja-JP" sz="2000" dirty="0"/>
          </a:p>
          <a:p>
            <a:endParaRPr kumimoji="1" lang="en-US" altLang="ja-JP" sz="2000" dirty="0"/>
          </a:p>
          <a:p>
            <a:endParaRPr kumimoji="1" lang="en-US" altLang="ja-JP" sz="2000" dirty="0"/>
          </a:p>
          <a:p>
            <a:endParaRPr kumimoji="1" lang="en-US" altLang="ja-JP" sz="2000" dirty="0"/>
          </a:p>
        </p:txBody>
      </p:sp>
      <p:sp>
        <p:nvSpPr>
          <p:cNvPr id="5" name="テキスト ボックス 4">
            <a:extLst>
              <a:ext uri="{FF2B5EF4-FFF2-40B4-BE49-F238E27FC236}">
                <a16:creationId xmlns:a16="http://schemas.microsoft.com/office/drawing/2014/main" id="{EC1DAAF4-553D-6282-4E1B-69936BBDE0A9}"/>
              </a:ext>
            </a:extLst>
          </p:cNvPr>
          <p:cNvSpPr txBox="1"/>
          <p:nvPr/>
        </p:nvSpPr>
        <p:spPr>
          <a:xfrm>
            <a:off x="6789521" y="1883554"/>
            <a:ext cx="6094070" cy="369332"/>
          </a:xfrm>
          <a:prstGeom prst="rect">
            <a:avLst/>
          </a:prstGeom>
          <a:noFill/>
        </p:spPr>
        <p:txBody>
          <a:bodyPr wrap="square">
            <a:spAutoFit/>
          </a:bodyPr>
          <a:lstStyle/>
          <a:p>
            <a:pPr marL="0" indent="0">
              <a:buFont typeface="Calibri" panose="020F0502020204030204" pitchFamily="34" charset="0"/>
              <a:buNone/>
            </a:pPr>
            <a:r>
              <a:rPr lang="ja-JP" altLang="en-US" sz="1800" dirty="0"/>
              <a:t>寒帯 </a:t>
            </a:r>
            <a:r>
              <a:rPr lang="en-US" altLang="ja-JP" sz="1800" dirty="0"/>
              <a:t>:            &lt; 10 </a:t>
            </a:r>
            <a:r>
              <a:rPr lang="ja-JP" altLang="en-US" sz="1800" dirty="0"/>
              <a:t>℃</a:t>
            </a:r>
            <a:endParaRPr lang="en-US" altLang="ja-JP" sz="1800" dirty="0"/>
          </a:p>
        </p:txBody>
      </p:sp>
      <mc:AlternateContent xmlns:mc="http://schemas.openxmlformats.org/markup-compatibility/2006" xmlns:a14="http://schemas.microsoft.com/office/drawing/2010/main">
        <mc:Choice Requires="a14">
          <p:sp>
            <p:nvSpPr>
              <p:cNvPr id="6" name="テキスト ボックス 5">
                <a:extLst>
                  <a:ext uri="{FF2B5EF4-FFF2-40B4-BE49-F238E27FC236}">
                    <a16:creationId xmlns:a16="http://schemas.microsoft.com/office/drawing/2014/main" id="{694FC2D3-478C-175F-43C5-889B20B35C11}"/>
                  </a:ext>
                </a:extLst>
              </p:cNvPr>
              <p:cNvSpPr txBox="1"/>
              <p:nvPr/>
            </p:nvSpPr>
            <p:spPr>
              <a:xfrm>
                <a:off x="7566364" y="1908779"/>
                <a:ext cx="711241" cy="292388"/>
              </a:xfrm>
              <a:prstGeom prst="rect">
                <a:avLst/>
              </a:prstGeom>
              <a:noFill/>
            </p:spPr>
            <p:txBody>
              <a:bodyPr wrap="square" lIns="0" tIns="0" rIns="0" bIns="0" rtlCol="0">
                <a:spAutoFit/>
              </a:bodyPr>
              <a:lstStyle/>
              <a:p>
                <a14:m>
                  <m:oMath xmlns:m="http://schemas.openxmlformats.org/officeDocument/2006/math">
                    <m:acc>
                      <m:accPr>
                        <m:chr m:val="̅"/>
                        <m:ctrlPr>
                          <a:rPr kumimoji="1" lang="ja-JP" altLang="en-US" sz="1900" i="1">
                            <a:latin typeface="Cambria Math" panose="02040503050406030204" pitchFamily="18" charset="0"/>
                          </a:rPr>
                        </m:ctrlPr>
                      </m:accPr>
                      <m:e>
                        <m:r>
                          <m:rPr>
                            <m:sty m:val="p"/>
                          </m:rPr>
                          <a:rPr kumimoji="1" lang="en-US" altLang="ja-JP" sz="1900" i="1">
                            <a:latin typeface="Cambria Math" panose="02040503050406030204" pitchFamily="18" charset="0"/>
                          </a:rPr>
                          <m:t>T</m:t>
                        </m:r>
                        <m:r>
                          <m:rPr>
                            <m:sty m:val="p"/>
                          </m:rPr>
                          <a:rPr kumimoji="1" lang="en-US" altLang="ja-JP" sz="1900" baseline="-25000">
                            <a:latin typeface="Cambria Math" panose="02040503050406030204" pitchFamily="18" charset="0"/>
                          </a:rPr>
                          <m:t>max</m:t>
                        </m:r>
                      </m:e>
                    </m:acc>
                  </m:oMath>
                </a14:m>
                <a:r>
                  <a:rPr kumimoji="1" lang="ja-JP" altLang="en-US" sz="1900" dirty="0"/>
                  <a:t>　</a:t>
                </a:r>
              </a:p>
            </p:txBody>
          </p:sp>
        </mc:Choice>
        <mc:Fallback xmlns="">
          <p:sp>
            <p:nvSpPr>
              <p:cNvPr id="6" name="テキスト ボックス 5">
                <a:extLst>
                  <a:ext uri="{FF2B5EF4-FFF2-40B4-BE49-F238E27FC236}">
                    <a16:creationId xmlns:a16="http://schemas.microsoft.com/office/drawing/2014/main" id="{694FC2D3-478C-175F-43C5-889B20B35C11}"/>
                  </a:ext>
                </a:extLst>
              </p:cNvPr>
              <p:cNvSpPr txBox="1">
                <a:spLocks noRot="1" noChangeAspect="1" noMove="1" noResize="1" noEditPoints="1" noAdjustHandles="1" noChangeArrowheads="1" noChangeShapeType="1" noTextEdit="1"/>
              </p:cNvSpPr>
              <p:nvPr/>
            </p:nvSpPr>
            <p:spPr>
              <a:xfrm>
                <a:off x="7566364" y="1908779"/>
                <a:ext cx="711241" cy="292388"/>
              </a:xfrm>
              <a:prstGeom prst="rect">
                <a:avLst/>
              </a:prstGeom>
              <a:blipFill>
                <a:blip r:embed="rId4"/>
                <a:stretch>
                  <a:fillRect l="-11966" b="-12500"/>
                </a:stretch>
              </a:blipFill>
            </p:spPr>
            <p:txBody>
              <a:bodyPr/>
              <a:lstStyle/>
              <a:p>
                <a:r>
                  <a:rPr lang="ja-JP" altLang="en-US">
                    <a:noFill/>
                  </a:rPr>
                  <a:t> </a:t>
                </a:r>
              </a:p>
            </p:txBody>
          </p:sp>
        </mc:Fallback>
      </mc:AlternateContent>
      <p:sp>
        <p:nvSpPr>
          <p:cNvPr id="7" name="正方形/長方形 6">
            <a:extLst>
              <a:ext uri="{FF2B5EF4-FFF2-40B4-BE49-F238E27FC236}">
                <a16:creationId xmlns:a16="http://schemas.microsoft.com/office/drawing/2014/main" id="{E1AC7F22-85FC-7DC9-9B63-012458773428}"/>
              </a:ext>
            </a:extLst>
          </p:cNvPr>
          <p:cNvSpPr/>
          <p:nvPr/>
        </p:nvSpPr>
        <p:spPr>
          <a:xfrm>
            <a:off x="6781726" y="1883553"/>
            <a:ext cx="2055241" cy="369332"/>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4" name="図 13">
            <a:extLst>
              <a:ext uri="{FF2B5EF4-FFF2-40B4-BE49-F238E27FC236}">
                <a16:creationId xmlns:a16="http://schemas.microsoft.com/office/drawing/2014/main" id="{BE819CB6-DF47-AC89-AF71-89EB6F2AE4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44864" y="510370"/>
            <a:ext cx="2379960" cy="1746165"/>
          </a:xfrm>
          <a:prstGeom prst="rect">
            <a:avLst/>
          </a:prstGeom>
        </p:spPr>
      </p:pic>
      <p:sp>
        <p:nvSpPr>
          <p:cNvPr id="16" name="テキスト ボックス 15">
            <a:extLst>
              <a:ext uri="{FF2B5EF4-FFF2-40B4-BE49-F238E27FC236}">
                <a16:creationId xmlns:a16="http://schemas.microsoft.com/office/drawing/2014/main" id="{74073D24-7B7B-8747-6ABA-AE5AD9F4C2D5}"/>
              </a:ext>
            </a:extLst>
          </p:cNvPr>
          <p:cNvSpPr txBox="1"/>
          <p:nvPr/>
        </p:nvSpPr>
        <p:spPr>
          <a:xfrm>
            <a:off x="9974578" y="200882"/>
            <a:ext cx="1766830" cy="369332"/>
          </a:xfrm>
          <a:prstGeom prst="rect">
            <a:avLst/>
          </a:prstGeom>
          <a:noFill/>
        </p:spPr>
        <p:txBody>
          <a:bodyPr wrap="none" rtlCol="0">
            <a:spAutoFit/>
          </a:bodyPr>
          <a:lstStyle/>
          <a:p>
            <a:r>
              <a:rPr kumimoji="1" lang="ja-JP" altLang="en-US" dirty="0"/>
              <a:t>モデル気候区分</a:t>
            </a:r>
          </a:p>
        </p:txBody>
      </p:sp>
      <p:sp>
        <p:nvSpPr>
          <p:cNvPr id="18" name="テキスト ボックス 17">
            <a:extLst>
              <a:ext uri="{FF2B5EF4-FFF2-40B4-BE49-F238E27FC236}">
                <a16:creationId xmlns:a16="http://schemas.microsoft.com/office/drawing/2014/main" id="{EC36ABB0-F4D1-A0C9-DBC1-0BBD54EAA4A4}"/>
              </a:ext>
            </a:extLst>
          </p:cNvPr>
          <p:cNvSpPr txBox="1"/>
          <p:nvPr/>
        </p:nvSpPr>
        <p:spPr>
          <a:xfrm>
            <a:off x="170073" y="3273955"/>
            <a:ext cx="2823209" cy="369332"/>
          </a:xfrm>
          <a:prstGeom prst="rect">
            <a:avLst/>
          </a:prstGeom>
          <a:noFill/>
        </p:spPr>
        <p:txBody>
          <a:bodyPr wrap="square" rtlCol="0">
            <a:spAutoFit/>
          </a:bodyPr>
          <a:lstStyle/>
          <a:p>
            <a:r>
              <a:rPr kumimoji="1" lang="en-US" altLang="ja-JP" dirty="0"/>
              <a:t>7 </a:t>
            </a:r>
            <a:r>
              <a:rPr kumimoji="1" lang="ja-JP" altLang="en-US" dirty="0"/>
              <a:t>月の月平均気温 </a:t>
            </a:r>
            <a:r>
              <a:rPr kumimoji="1" lang="en-US" altLang="ja-JP" dirty="0"/>
              <a:t>(</a:t>
            </a:r>
            <a:r>
              <a:rPr kumimoji="1" lang="ja-JP" altLang="en-US" dirty="0"/>
              <a:t>モデル</a:t>
            </a:r>
            <a:r>
              <a:rPr kumimoji="1" lang="en-US" altLang="ja-JP" dirty="0"/>
              <a:t>)</a:t>
            </a:r>
            <a:endParaRPr kumimoji="1" lang="ja-JP" altLang="en-US" dirty="0"/>
          </a:p>
        </p:txBody>
      </p:sp>
      <p:sp>
        <p:nvSpPr>
          <p:cNvPr id="26" name="楕円 25">
            <a:extLst>
              <a:ext uri="{FF2B5EF4-FFF2-40B4-BE49-F238E27FC236}">
                <a16:creationId xmlns:a16="http://schemas.microsoft.com/office/drawing/2014/main" id="{26D81F95-7FBF-30EA-135A-DDDA9105C3F3}"/>
              </a:ext>
            </a:extLst>
          </p:cNvPr>
          <p:cNvSpPr/>
          <p:nvPr/>
        </p:nvSpPr>
        <p:spPr>
          <a:xfrm>
            <a:off x="529392" y="4006540"/>
            <a:ext cx="1280448" cy="49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6" name="楕円 35">
            <a:extLst>
              <a:ext uri="{FF2B5EF4-FFF2-40B4-BE49-F238E27FC236}">
                <a16:creationId xmlns:a16="http://schemas.microsoft.com/office/drawing/2014/main" id="{90E2DC5B-2CB8-6B1F-D7DA-57245B8BBCE0}"/>
              </a:ext>
            </a:extLst>
          </p:cNvPr>
          <p:cNvSpPr/>
          <p:nvPr/>
        </p:nvSpPr>
        <p:spPr>
          <a:xfrm>
            <a:off x="10097913" y="781719"/>
            <a:ext cx="1107323" cy="49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 name="テキスト ボックス 3">
            <a:extLst>
              <a:ext uri="{FF2B5EF4-FFF2-40B4-BE49-F238E27FC236}">
                <a16:creationId xmlns:a16="http://schemas.microsoft.com/office/drawing/2014/main" id="{7B2C6658-E2FA-4829-30A5-D23B8CFC8472}"/>
              </a:ext>
            </a:extLst>
          </p:cNvPr>
          <p:cNvSpPr txBox="1"/>
          <p:nvPr/>
        </p:nvSpPr>
        <p:spPr>
          <a:xfrm>
            <a:off x="2785117" y="5826999"/>
            <a:ext cx="495649" cy="323165"/>
          </a:xfrm>
          <a:prstGeom prst="rect">
            <a:avLst/>
          </a:prstGeom>
          <a:noFill/>
        </p:spPr>
        <p:txBody>
          <a:bodyPr wrap="square" rtlCol="0">
            <a:spAutoFit/>
          </a:bodyPr>
          <a:lstStyle/>
          <a:p>
            <a:r>
              <a:rPr kumimoji="1" lang="en-US" altLang="ja-JP" sz="1500" dirty="0"/>
              <a:t>[</a:t>
            </a:r>
            <a:r>
              <a:rPr kumimoji="1" lang="ja-JP" altLang="en-US" sz="1500" dirty="0"/>
              <a:t>℃</a:t>
            </a:r>
            <a:r>
              <a:rPr kumimoji="1" lang="en-US" altLang="ja-JP" sz="1500" dirty="0"/>
              <a:t>]</a:t>
            </a:r>
            <a:endParaRPr kumimoji="1" lang="ja-JP" altLang="en-US" sz="1500" dirty="0"/>
          </a:p>
        </p:txBody>
      </p:sp>
      <p:pic>
        <p:nvPicPr>
          <p:cNvPr id="15" name="図 14">
            <a:extLst>
              <a:ext uri="{FF2B5EF4-FFF2-40B4-BE49-F238E27FC236}">
                <a16:creationId xmlns:a16="http://schemas.microsoft.com/office/drawing/2014/main" id="{27845EC2-F4C6-3B50-3027-405D2C8C876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357318" y="3639694"/>
            <a:ext cx="2523735" cy="2082568"/>
          </a:xfrm>
          <a:prstGeom prst="rect">
            <a:avLst/>
          </a:prstGeom>
        </p:spPr>
      </p:pic>
      <p:pic>
        <p:nvPicPr>
          <p:cNvPr id="19" name="図 18">
            <a:extLst>
              <a:ext uri="{FF2B5EF4-FFF2-40B4-BE49-F238E27FC236}">
                <a16:creationId xmlns:a16="http://schemas.microsoft.com/office/drawing/2014/main" id="{B6F4B81B-4434-879E-07B1-E5551A4AA3D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212153" y="5868942"/>
            <a:ext cx="2967266" cy="356615"/>
          </a:xfrm>
          <a:prstGeom prst="rect">
            <a:avLst/>
          </a:prstGeom>
        </p:spPr>
      </p:pic>
      <p:sp>
        <p:nvSpPr>
          <p:cNvPr id="20" name="テキスト ボックス 19">
            <a:extLst>
              <a:ext uri="{FF2B5EF4-FFF2-40B4-BE49-F238E27FC236}">
                <a16:creationId xmlns:a16="http://schemas.microsoft.com/office/drawing/2014/main" id="{D8FF2CE9-BCEE-F93A-D17F-FFADBBB6BC99}"/>
              </a:ext>
            </a:extLst>
          </p:cNvPr>
          <p:cNvSpPr txBox="1"/>
          <p:nvPr/>
        </p:nvSpPr>
        <p:spPr>
          <a:xfrm>
            <a:off x="3091714" y="3278201"/>
            <a:ext cx="3087705" cy="369332"/>
          </a:xfrm>
          <a:prstGeom prst="rect">
            <a:avLst/>
          </a:prstGeom>
          <a:noFill/>
        </p:spPr>
        <p:txBody>
          <a:bodyPr wrap="square" rtlCol="0">
            <a:spAutoFit/>
          </a:bodyPr>
          <a:lstStyle/>
          <a:p>
            <a:r>
              <a:rPr kumimoji="1" lang="en-US" altLang="ja-JP" dirty="0"/>
              <a:t>7 </a:t>
            </a:r>
            <a:r>
              <a:rPr kumimoji="1" lang="ja-JP" altLang="en-US" dirty="0"/>
              <a:t>月の月平均気温 </a:t>
            </a:r>
            <a:r>
              <a:rPr kumimoji="1" lang="en-US" altLang="ja-JP" dirty="0"/>
              <a:t>(</a:t>
            </a:r>
            <a:r>
              <a:rPr kumimoji="1" lang="ja-JP" altLang="en-US" dirty="0"/>
              <a:t>現実地球</a:t>
            </a:r>
            <a:r>
              <a:rPr kumimoji="1" lang="en-US" altLang="ja-JP" dirty="0"/>
              <a:t>)</a:t>
            </a:r>
            <a:endParaRPr kumimoji="1" lang="ja-JP" altLang="en-US" dirty="0"/>
          </a:p>
        </p:txBody>
      </p:sp>
      <p:sp>
        <p:nvSpPr>
          <p:cNvPr id="21" name="楕円 20">
            <a:extLst>
              <a:ext uri="{FF2B5EF4-FFF2-40B4-BE49-F238E27FC236}">
                <a16:creationId xmlns:a16="http://schemas.microsoft.com/office/drawing/2014/main" id="{1731A35F-77C4-1990-FCC4-BD08400D18F1}"/>
              </a:ext>
            </a:extLst>
          </p:cNvPr>
          <p:cNvSpPr/>
          <p:nvPr/>
        </p:nvSpPr>
        <p:spPr>
          <a:xfrm>
            <a:off x="4170703" y="4335135"/>
            <a:ext cx="1286822" cy="49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2" name="正方形/長方形 21">
            <a:extLst>
              <a:ext uri="{FF2B5EF4-FFF2-40B4-BE49-F238E27FC236}">
                <a16:creationId xmlns:a16="http://schemas.microsoft.com/office/drawing/2014/main" id="{8A3F8191-8530-21E9-1E51-DEF5761A59EC}"/>
              </a:ext>
            </a:extLst>
          </p:cNvPr>
          <p:cNvSpPr/>
          <p:nvPr/>
        </p:nvSpPr>
        <p:spPr>
          <a:xfrm>
            <a:off x="115151" y="3273955"/>
            <a:ext cx="6131646" cy="30402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0" name="図 9">
            <a:extLst>
              <a:ext uri="{FF2B5EF4-FFF2-40B4-BE49-F238E27FC236}">
                <a16:creationId xmlns:a16="http://schemas.microsoft.com/office/drawing/2014/main" id="{E14895A0-E3BC-31CA-8147-2244CEB9329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191327" y="3678435"/>
            <a:ext cx="2969695" cy="2482003"/>
          </a:xfrm>
          <a:prstGeom prst="rect">
            <a:avLst/>
          </a:prstGeom>
        </p:spPr>
      </p:pic>
      <p:pic>
        <p:nvPicPr>
          <p:cNvPr id="12" name="図 11">
            <a:extLst>
              <a:ext uri="{FF2B5EF4-FFF2-40B4-BE49-F238E27FC236}">
                <a16:creationId xmlns:a16="http://schemas.microsoft.com/office/drawing/2014/main" id="{E771F646-47EE-811D-242F-FF39B04E218A}"/>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277050" y="3661191"/>
            <a:ext cx="2945100" cy="2470084"/>
          </a:xfrm>
          <a:prstGeom prst="rect">
            <a:avLst/>
          </a:prstGeom>
        </p:spPr>
      </p:pic>
      <p:sp>
        <p:nvSpPr>
          <p:cNvPr id="13" name="正方形/長方形 12">
            <a:extLst>
              <a:ext uri="{FF2B5EF4-FFF2-40B4-BE49-F238E27FC236}">
                <a16:creationId xmlns:a16="http://schemas.microsoft.com/office/drawing/2014/main" id="{7F4B9911-E885-9829-5959-2800E50A48D0}"/>
              </a:ext>
            </a:extLst>
          </p:cNvPr>
          <p:cNvSpPr/>
          <p:nvPr/>
        </p:nvSpPr>
        <p:spPr>
          <a:xfrm>
            <a:off x="6246797" y="3273955"/>
            <a:ext cx="5945203" cy="3040218"/>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5C24017A-0FA5-305F-4E41-5359D414F079}"/>
              </a:ext>
            </a:extLst>
          </p:cNvPr>
          <p:cNvSpPr txBox="1"/>
          <p:nvPr/>
        </p:nvSpPr>
        <p:spPr>
          <a:xfrm>
            <a:off x="6466570" y="3321029"/>
            <a:ext cx="2823209" cy="369332"/>
          </a:xfrm>
          <a:prstGeom prst="rect">
            <a:avLst/>
          </a:prstGeom>
          <a:noFill/>
        </p:spPr>
        <p:txBody>
          <a:bodyPr wrap="square" rtlCol="0">
            <a:spAutoFit/>
          </a:bodyPr>
          <a:lstStyle/>
          <a:p>
            <a:r>
              <a:rPr kumimoji="1" lang="en-US" altLang="ja-JP" dirty="0"/>
              <a:t>1 </a:t>
            </a:r>
            <a:r>
              <a:rPr kumimoji="1" lang="ja-JP" altLang="en-US" dirty="0"/>
              <a:t>月のアルベド </a:t>
            </a:r>
            <a:r>
              <a:rPr kumimoji="1" lang="en-US" altLang="ja-JP" dirty="0"/>
              <a:t>(</a:t>
            </a:r>
            <a:r>
              <a:rPr kumimoji="1" lang="ja-JP" altLang="en-US" dirty="0"/>
              <a:t>モデル</a:t>
            </a:r>
            <a:r>
              <a:rPr kumimoji="1" lang="en-US" altLang="ja-JP" dirty="0"/>
              <a:t>)</a:t>
            </a:r>
            <a:endParaRPr kumimoji="1" lang="ja-JP" altLang="en-US" dirty="0"/>
          </a:p>
        </p:txBody>
      </p:sp>
      <p:sp>
        <p:nvSpPr>
          <p:cNvPr id="23" name="テキスト ボックス 22">
            <a:extLst>
              <a:ext uri="{FF2B5EF4-FFF2-40B4-BE49-F238E27FC236}">
                <a16:creationId xmlns:a16="http://schemas.microsoft.com/office/drawing/2014/main" id="{9EDD3975-F6B9-A5AB-3D75-90E4C00F9428}"/>
              </a:ext>
            </a:extLst>
          </p:cNvPr>
          <p:cNvSpPr txBox="1"/>
          <p:nvPr/>
        </p:nvSpPr>
        <p:spPr>
          <a:xfrm>
            <a:off x="9423239" y="3322351"/>
            <a:ext cx="2823209" cy="369332"/>
          </a:xfrm>
          <a:prstGeom prst="rect">
            <a:avLst/>
          </a:prstGeom>
          <a:noFill/>
        </p:spPr>
        <p:txBody>
          <a:bodyPr wrap="square" rtlCol="0">
            <a:spAutoFit/>
          </a:bodyPr>
          <a:lstStyle/>
          <a:p>
            <a:r>
              <a:rPr kumimoji="1" lang="en-US" altLang="ja-JP" dirty="0"/>
              <a:t>7 </a:t>
            </a:r>
            <a:r>
              <a:rPr kumimoji="1" lang="ja-JP" altLang="en-US" dirty="0"/>
              <a:t>月のアルベド </a:t>
            </a:r>
            <a:r>
              <a:rPr kumimoji="1" lang="en-US" altLang="ja-JP" dirty="0"/>
              <a:t>(</a:t>
            </a:r>
            <a:r>
              <a:rPr kumimoji="1" lang="ja-JP" altLang="en-US" dirty="0"/>
              <a:t>モデル</a:t>
            </a:r>
            <a:r>
              <a:rPr kumimoji="1" lang="en-US" altLang="ja-JP" dirty="0"/>
              <a:t>)</a:t>
            </a:r>
            <a:endParaRPr kumimoji="1" lang="ja-JP" altLang="en-US" dirty="0"/>
          </a:p>
        </p:txBody>
      </p:sp>
      <p:sp>
        <p:nvSpPr>
          <p:cNvPr id="24" name="楕円 23">
            <a:extLst>
              <a:ext uri="{FF2B5EF4-FFF2-40B4-BE49-F238E27FC236}">
                <a16:creationId xmlns:a16="http://schemas.microsoft.com/office/drawing/2014/main" id="{51A07AD7-1510-2496-63AA-789DE6083BD1}"/>
              </a:ext>
            </a:extLst>
          </p:cNvPr>
          <p:cNvSpPr/>
          <p:nvPr/>
        </p:nvSpPr>
        <p:spPr>
          <a:xfrm>
            <a:off x="6926140" y="4094290"/>
            <a:ext cx="1280448" cy="49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楕円 24">
            <a:extLst>
              <a:ext uri="{FF2B5EF4-FFF2-40B4-BE49-F238E27FC236}">
                <a16:creationId xmlns:a16="http://schemas.microsoft.com/office/drawing/2014/main" id="{ABE111EB-32D1-142D-4AC3-36B1064088C8}"/>
              </a:ext>
            </a:extLst>
          </p:cNvPr>
          <p:cNvSpPr/>
          <p:nvPr/>
        </p:nvSpPr>
        <p:spPr>
          <a:xfrm>
            <a:off x="9794210" y="4047767"/>
            <a:ext cx="1280448" cy="49755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8" name="テキスト ボックス 7">
            <a:extLst>
              <a:ext uri="{FF2B5EF4-FFF2-40B4-BE49-F238E27FC236}">
                <a16:creationId xmlns:a16="http://schemas.microsoft.com/office/drawing/2014/main" id="{A2584C6A-32A9-C7F6-9380-1B33DCDD7343}"/>
              </a:ext>
            </a:extLst>
          </p:cNvPr>
          <p:cNvSpPr txBox="1"/>
          <p:nvPr/>
        </p:nvSpPr>
        <p:spPr>
          <a:xfrm>
            <a:off x="3292988" y="6432346"/>
            <a:ext cx="3206904" cy="276999"/>
          </a:xfrm>
          <a:prstGeom prst="rect">
            <a:avLst/>
          </a:prstGeom>
          <a:noFill/>
        </p:spPr>
        <p:txBody>
          <a:bodyPr wrap="none" rtlCol="0">
            <a:spAutoFit/>
          </a:bodyPr>
          <a:lstStyle/>
          <a:p>
            <a:r>
              <a:rPr lang="ja-JP" altLang="en-US" sz="1200" dirty="0">
                <a:hlinkClick r:id="rId10">
                  <a:extLst>
                    <a:ext uri="{A12FA001-AC4F-418D-AE19-62706E023703}">
                      <ahyp:hlinkClr xmlns:ahyp="http://schemas.microsoft.com/office/drawing/2018/hyperlinkcolor" val="tx"/>
                    </a:ext>
                  </a:extLst>
                </a:hlinkClick>
              </a:rPr>
              <a:t>気象庁 </a:t>
            </a:r>
            <a:r>
              <a:rPr lang="en-US" altLang="ja-JP" sz="1200" dirty="0">
                <a:hlinkClick r:id="rId10">
                  <a:extLst>
                    <a:ext uri="{A12FA001-AC4F-418D-AE19-62706E023703}">
                      <ahyp:hlinkClr xmlns:ahyp="http://schemas.microsoft.com/office/drawing/2018/hyperlinkcolor" val="tx"/>
                    </a:ext>
                  </a:extLst>
                </a:hlinkClick>
              </a:rPr>
              <a:t>| </a:t>
            </a:r>
            <a:r>
              <a:rPr lang="ja-JP" altLang="en-US" sz="1200" dirty="0">
                <a:hlinkClick r:id="rId10">
                  <a:extLst>
                    <a:ext uri="{A12FA001-AC4F-418D-AE19-62706E023703}">
                      <ahyp:hlinkClr xmlns:ahyp="http://schemas.microsoft.com/office/drawing/2018/hyperlinkcolor" val="tx"/>
                    </a:ext>
                  </a:extLst>
                </a:hlinkClick>
              </a:rPr>
              <a:t>世界の天候図表 </a:t>
            </a:r>
            <a:r>
              <a:rPr lang="en-US" altLang="ja-JP" sz="1200" dirty="0">
                <a:hlinkClick r:id="rId10">
                  <a:extLst>
                    <a:ext uri="{A12FA001-AC4F-418D-AE19-62706E023703}">
                      <ahyp:hlinkClr xmlns:ahyp="http://schemas.microsoft.com/office/drawing/2018/hyperlinkcolor" val="tx"/>
                    </a:ext>
                  </a:extLst>
                </a:hlinkClick>
              </a:rPr>
              <a:t>(jma.go.jp)</a:t>
            </a:r>
            <a:r>
              <a:rPr lang="en-US" altLang="ja-JP" sz="1200" dirty="0"/>
              <a:t>  </a:t>
            </a:r>
            <a:r>
              <a:rPr lang="ja-JP" altLang="en-US" sz="1200" dirty="0"/>
              <a:t>より引用</a:t>
            </a:r>
            <a:endParaRPr kumimoji="1" lang="ja-JP" altLang="en-US" sz="1200" dirty="0"/>
          </a:p>
        </p:txBody>
      </p:sp>
    </p:spTree>
    <p:extLst>
      <p:ext uri="{BB962C8B-B14F-4D97-AF65-F5344CB8AC3E}">
        <p14:creationId xmlns:p14="http://schemas.microsoft.com/office/powerpoint/2010/main" val="16381924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108E9-8B5B-FF83-E391-0338775FDFC5}"/>
              </a:ext>
            </a:extLst>
          </p:cNvPr>
          <p:cNvSpPr>
            <a:spLocks noGrp="1"/>
          </p:cNvSpPr>
          <p:nvPr>
            <p:ph type="title" idx="4294967295"/>
          </p:nvPr>
        </p:nvSpPr>
        <p:spPr>
          <a:xfrm>
            <a:off x="528084" y="-279622"/>
            <a:ext cx="10058400" cy="1449387"/>
          </a:xfrm>
        </p:spPr>
        <p:txBody>
          <a:bodyPr>
            <a:normAutofit/>
          </a:bodyPr>
          <a:lstStyle/>
          <a:p>
            <a:r>
              <a:rPr lang="ja-JP" altLang="en-US" sz="4000" b="1" dirty="0"/>
              <a:t>発表内容</a:t>
            </a:r>
            <a:endParaRPr kumimoji="1" lang="ja-JP" altLang="en-US" sz="4000" b="1" dirty="0"/>
          </a:p>
        </p:txBody>
      </p:sp>
      <p:sp>
        <p:nvSpPr>
          <p:cNvPr id="3" name="コンテンツ プレースホルダー 2">
            <a:extLst>
              <a:ext uri="{FF2B5EF4-FFF2-40B4-BE49-F238E27FC236}">
                <a16:creationId xmlns:a16="http://schemas.microsoft.com/office/drawing/2014/main" id="{8395CBF0-0722-43AE-200E-49DF93021AE6}"/>
              </a:ext>
            </a:extLst>
          </p:cNvPr>
          <p:cNvSpPr>
            <a:spLocks noGrp="1"/>
          </p:cNvSpPr>
          <p:nvPr>
            <p:ph idx="4294967295"/>
          </p:nvPr>
        </p:nvSpPr>
        <p:spPr>
          <a:xfrm>
            <a:off x="780802" y="1562016"/>
            <a:ext cx="10058400" cy="4022725"/>
          </a:xfrm>
        </p:spPr>
        <p:txBody>
          <a:bodyPr>
            <a:normAutofit/>
          </a:bodyPr>
          <a:lstStyle/>
          <a:p>
            <a:pPr marL="0" indent="0">
              <a:buNone/>
            </a:pPr>
            <a:r>
              <a:rPr lang="ja-JP" altLang="en-US" sz="2500" dirty="0"/>
              <a:t>・ 研究背景</a:t>
            </a:r>
            <a:r>
              <a:rPr lang="en-US" altLang="ja-JP" sz="2500" dirty="0"/>
              <a:t>, </a:t>
            </a:r>
            <a:r>
              <a:rPr lang="ja-JP" altLang="en-US" sz="2500" dirty="0"/>
              <a:t>目的</a:t>
            </a:r>
            <a:r>
              <a:rPr kumimoji="1" lang="ja-JP" altLang="en-US" sz="2500" dirty="0"/>
              <a:t>　</a:t>
            </a:r>
            <a:endParaRPr kumimoji="1" lang="en-US" altLang="ja-JP" sz="2500" dirty="0"/>
          </a:p>
          <a:p>
            <a:pPr marL="0" indent="0">
              <a:buNone/>
            </a:pPr>
            <a:r>
              <a:rPr kumimoji="1" lang="ja-JP" altLang="en-US" sz="2500" dirty="0"/>
              <a:t>・ モデルの概要</a:t>
            </a:r>
            <a:endParaRPr kumimoji="1" lang="en-US" altLang="ja-JP" sz="2500" dirty="0"/>
          </a:p>
          <a:p>
            <a:pPr marL="0" indent="0">
              <a:buNone/>
            </a:pPr>
            <a:r>
              <a:rPr kumimoji="1" lang="ja-JP" altLang="en-US" sz="2500" dirty="0"/>
              <a:t>・ ケッペンの気候区分について</a:t>
            </a:r>
            <a:endParaRPr kumimoji="1" lang="en-US" altLang="ja-JP" sz="2500" dirty="0"/>
          </a:p>
          <a:p>
            <a:pPr marL="0" indent="0">
              <a:buNone/>
            </a:pPr>
            <a:r>
              <a:rPr kumimoji="1" lang="ja-JP" altLang="en-US" sz="2500" dirty="0"/>
              <a:t>・ 実験</a:t>
            </a:r>
            <a:r>
              <a:rPr lang="en-US" altLang="ja-JP" sz="2500" dirty="0"/>
              <a:t>,</a:t>
            </a:r>
            <a:r>
              <a:rPr lang="ja-JP" altLang="en-US" sz="2500" dirty="0"/>
              <a:t> </a:t>
            </a:r>
            <a:r>
              <a:rPr kumimoji="1" lang="ja-JP" altLang="en-US" sz="2500" dirty="0"/>
              <a:t>比較</a:t>
            </a:r>
            <a:endParaRPr kumimoji="1" lang="en-US" altLang="ja-JP" sz="2500" dirty="0"/>
          </a:p>
          <a:p>
            <a:pPr marL="0" indent="0">
              <a:buNone/>
            </a:pPr>
            <a:r>
              <a:rPr lang="ja-JP" altLang="en-US" sz="2500" dirty="0"/>
              <a:t>・ 考察</a:t>
            </a:r>
            <a:endParaRPr kumimoji="1" lang="en-US" altLang="ja-JP" sz="2500" dirty="0"/>
          </a:p>
          <a:p>
            <a:pPr marL="0" indent="0">
              <a:buNone/>
            </a:pPr>
            <a:r>
              <a:rPr kumimoji="1" lang="ja-JP" altLang="en-US" sz="2500" dirty="0"/>
              <a:t>・ まとめ</a:t>
            </a:r>
            <a:r>
              <a:rPr kumimoji="1" lang="en-US" altLang="ja-JP" sz="2500" dirty="0"/>
              <a:t>, </a:t>
            </a:r>
            <a:r>
              <a:rPr kumimoji="1" lang="ja-JP" altLang="en-US" sz="2500" dirty="0"/>
              <a:t>今後の課題</a:t>
            </a:r>
            <a:endParaRPr kumimoji="1" lang="en-US" altLang="ja-JP" sz="2500" dirty="0"/>
          </a:p>
        </p:txBody>
      </p:sp>
    </p:spTree>
    <p:extLst>
      <p:ext uri="{BB962C8B-B14F-4D97-AF65-F5344CB8AC3E}">
        <p14:creationId xmlns:p14="http://schemas.microsoft.com/office/powerpoint/2010/main" val="274370123"/>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F62B9004-491D-482F-DE83-4945E1E41555}"/>
              </a:ext>
            </a:extLst>
          </p:cNvPr>
          <p:cNvSpPr>
            <a:spLocks noGrp="1"/>
          </p:cNvSpPr>
          <p:nvPr>
            <p:ph type="title" idx="4294967295"/>
          </p:nvPr>
        </p:nvSpPr>
        <p:spPr>
          <a:xfrm>
            <a:off x="211756" y="-390999"/>
            <a:ext cx="10058400" cy="1450975"/>
          </a:xfrm>
        </p:spPr>
        <p:txBody>
          <a:bodyPr>
            <a:normAutofit/>
          </a:bodyPr>
          <a:lstStyle/>
          <a:p>
            <a:r>
              <a:rPr kumimoji="1" lang="ja-JP" altLang="en-US" sz="4000" b="1" dirty="0"/>
              <a:t>まとめ</a:t>
            </a:r>
            <a:r>
              <a:rPr kumimoji="1" lang="en-US" altLang="ja-JP" sz="4000" b="1" dirty="0"/>
              <a:t>, </a:t>
            </a:r>
            <a:r>
              <a:rPr kumimoji="1" lang="ja-JP" altLang="en-US" sz="4000" b="1" dirty="0"/>
              <a:t>今後の課題</a:t>
            </a:r>
          </a:p>
        </p:txBody>
      </p:sp>
      <p:sp>
        <p:nvSpPr>
          <p:cNvPr id="2" name="コンテンツ プレースホルダー 1">
            <a:extLst>
              <a:ext uri="{FF2B5EF4-FFF2-40B4-BE49-F238E27FC236}">
                <a16:creationId xmlns:a16="http://schemas.microsoft.com/office/drawing/2014/main" id="{5FFD7FB1-FCF6-A483-AA49-26358EE2CA5C}"/>
              </a:ext>
            </a:extLst>
          </p:cNvPr>
          <p:cNvSpPr>
            <a:spLocks noGrp="1"/>
          </p:cNvSpPr>
          <p:nvPr>
            <p:ph idx="4294967295"/>
          </p:nvPr>
        </p:nvSpPr>
        <p:spPr>
          <a:xfrm>
            <a:off x="498844" y="1417637"/>
            <a:ext cx="10058400" cy="4022725"/>
          </a:xfrm>
        </p:spPr>
        <p:txBody>
          <a:bodyPr>
            <a:normAutofit/>
          </a:bodyPr>
          <a:lstStyle/>
          <a:p>
            <a:pPr marL="0" indent="0">
              <a:buNone/>
            </a:pPr>
            <a:r>
              <a:rPr kumimoji="1" lang="ja-JP" altLang="en-US" dirty="0"/>
              <a:t>・ 地球流体電脳俱楽部有志が開発した惑星大気大循環モデル </a:t>
            </a:r>
            <a:r>
              <a:rPr kumimoji="1" lang="en-US" altLang="ja-JP" dirty="0"/>
              <a:t>DCPAM5</a:t>
            </a:r>
            <a:r>
              <a:rPr lang="en-US" altLang="ja-JP" dirty="0"/>
              <a:t>, </a:t>
            </a:r>
            <a:r>
              <a:rPr kumimoji="1" lang="ja-JP" altLang="en-US" dirty="0"/>
              <a:t>ケッペンの気候区分     を用いてモデル地球の地理的気候分布を表現した</a:t>
            </a:r>
            <a:endParaRPr lang="en-US" altLang="ja-JP" dirty="0"/>
          </a:p>
          <a:p>
            <a:endParaRPr kumimoji="1" lang="en-US" altLang="ja-JP" sz="700" dirty="0"/>
          </a:p>
          <a:p>
            <a:pPr marL="0" indent="0">
              <a:buNone/>
            </a:pPr>
            <a:r>
              <a:rPr kumimoji="1" lang="ja-JP" altLang="en-US" dirty="0"/>
              <a:t>・ 熱帯</a:t>
            </a:r>
            <a:r>
              <a:rPr kumimoji="1" lang="en-US" altLang="ja-JP" dirty="0"/>
              <a:t>, </a:t>
            </a:r>
            <a:r>
              <a:rPr kumimoji="1" lang="ja-JP" altLang="en-US" dirty="0"/>
              <a:t>乾燥帯</a:t>
            </a:r>
            <a:r>
              <a:rPr kumimoji="1" lang="en-US" altLang="ja-JP" dirty="0"/>
              <a:t>, </a:t>
            </a:r>
            <a:r>
              <a:rPr kumimoji="1" lang="ja-JP" altLang="en-US" dirty="0"/>
              <a:t>温帯</a:t>
            </a:r>
            <a:r>
              <a:rPr lang="en-US" altLang="ja-JP" dirty="0"/>
              <a:t>, </a:t>
            </a:r>
            <a:r>
              <a:rPr kumimoji="1" lang="ja-JP" altLang="en-US" dirty="0"/>
              <a:t>冷帯</a:t>
            </a:r>
            <a:r>
              <a:rPr lang="en-US" altLang="ja-JP" dirty="0"/>
              <a:t>, </a:t>
            </a:r>
            <a:r>
              <a:rPr kumimoji="1" lang="ja-JP" altLang="en-US" dirty="0"/>
              <a:t>寒帯の </a:t>
            </a:r>
            <a:r>
              <a:rPr kumimoji="1" lang="en-US" altLang="ja-JP" dirty="0"/>
              <a:t>5 </a:t>
            </a:r>
            <a:r>
              <a:rPr kumimoji="1" lang="ja-JP" altLang="en-US" dirty="0"/>
              <a:t>区分に関して現実</a:t>
            </a:r>
            <a:r>
              <a:rPr lang="ja-JP" altLang="en-US" dirty="0"/>
              <a:t>地球と類似した分布が表現</a:t>
            </a:r>
            <a:r>
              <a:rPr kumimoji="1" lang="ja-JP" altLang="en-US" dirty="0"/>
              <a:t>できた</a:t>
            </a:r>
            <a:endParaRPr lang="en-US" altLang="ja-JP" dirty="0"/>
          </a:p>
          <a:p>
            <a:pPr marL="0" indent="0">
              <a:buNone/>
            </a:pPr>
            <a:endParaRPr lang="en-US" altLang="ja-JP" sz="700" dirty="0"/>
          </a:p>
          <a:p>
            <a:pPr marL="0" indent="0">
              <a:buNone/>
            </a:pPr>
            <a:r>
              <a:rPr lang="ja-JP" altLang="en-US" dirty="0"/>
              <a:t>・ ただし</a:t>
            </a:r>
            <a:r>
              <a:rPr lang="en-US" altLang="ja-JP" dirty="0"/>
              <a:t>, </a:t>
            </a:r>
            <a:r>
              <a:rPr lang="ja-JP" altLang="en-US" dirty="0"/>
              <a:t>現実地球では乾燥帯に区分されている地域</a:t>
            </a:r>
            <a:r>
              <a:rPr lang="ja-JP" altLang="en-US" dirty="0">
                <a:solidFill>
                  <a:schemeClr val="tx1"/>
                </a:solidFill>
              </a:rPr>
              <a:t>が</a:t>
            </a:r>
            <a:r>
              <a:rPr lang="en-US" altLang="ja-JP" dirty="0">
                <a:solidFill>
                  <a:schemeClr val="tx1"/>
                </a:solidFill>
              </a:rPr>
              <a:t>, </a:t>
            </a:r>
            <a:r>
              <a:rPr lang="ja-JP" altLang="en-US" dirty="0">
                <a:solidFill>
                  <a:schemeClr val="tx1"/>
                </a:solidFill>
              </a:rPr>
              <a:t>モデル地球</a:t>
            </a:r>
            <a:r>
              <a:rPr lang="ja-JP" altLang="en-US" dirty="0"/>
              <a:t>では冷帯に区分される等</a:t>
            </a:r>
            <a:r>
              <a:rPr lang="en-US" altLang="ja-JP" dirty="0"/>
              <a:t>,          </a:t>
            </a:r>
            <a:r>
              <a:rPr lang="ja-JP" altLang="en-US" dirty="0"/>
              <a:t>違いもある （中国北部</a:t>
            </a:r>
            <a:r>
              <a:rPr lang="en-US" altLang="ja-JP" dirty="0"/>
              <a:t>, </a:t>
            </a:r>
            <a:r>
              <a:rPr lang="ja-JP" altLang="en-US" dirty="0"/>
              <a:t>アラビア半島南部</a:t>
            </a:r>
            <a:r>
              <a:rPr lang="en-US" altLang="ja-JP" dirty="0"/>
              <a:t>, </a:t>
            </a:r>
            <a:r>
              <a:rPr lang="ja-JP" altLang="en-US" dirty="0"/>
              <a:t>グリーンランド中部）</a:t>
            </a:r>
            <a:endParaRPr lang="en-US" altLang="ja-JP" dirty="0"/>
          </a:p>
          <a:p>
            <a:pPr marL="0" indent="0">
              <a:buNone/>
            </a:pPr>
            <a:endParaRPr lang="en-US" altLang="ja-JP" sz="300" dirty="0"/>
          </a:p>
          <a:p>
            <a:pPr marL="0" indent="0">
              <a:buNone/>
            </a:pPr>
            <a:r>
              <a:rPr lang="ja-JP" altLang="en-US" dirty="0"/>
              <a:t>    ・ モンスーンや地形</a:t>
            </a:r>
            <a:r>
              <a:rPr lang="en-US" altLang="ja-JP" dirty="0"/>
              <a:t>, </a:t>
            </a:r>
            <a:r>
              <a:rPr lang="ja-JP" altLang="en-US" dirty="0"/>
              <a:t>アルベドの違いが原因であると考えられる</a:t>
            </a:r>
            <a:endParaRPr lang="en-US" altLang="ja-JP" dirty="0"/>
          </a:p>
          <a:p>
            <a:pPr marL="0" indent="0">
              <a:buNone/>
            </a:pPr>
            <a:endParaRPr kumimoji="1" lang="en-US" altLang="ja-JP" sz="300" dirty="0"/>
          </a:p>
          <a:p>
            <a:pPr marL="0" indent="0">
              <a:buNone/>
            </a:pPr>
            <a:r>
              <a:rPr lang="ja-JP" altLang="en-US" dirty="0"/>
              <a:t>・ </a:t>
            </a:r>
            <a:r>
              <a:rPr kumimoji="1" lang="ja-JP" altLang="en-US" dirty="0"/>
              <a:t>水平解像度を</a:t>
            </a:r>
            <a:r>
              <a:rPr lang="ja-JP" altLang="en-US" dirty="0"/>
              <a:t>高くして</a:t>
            </a:r>
            <a:r>
              <a:rPr kumimoji="1" lang="ja-JP" altLang="en-US" dirty="0"/>
              <a:t>気候分布を調べる</a:t>
            </a:r>
            <a:endParaRPr kumimoji="1" lang="en-US" altLang="ja-JP" dirty="0"/>
          </a:p>
        </p:txBody>
      </p:sp>
    </p:spTree>
    <p:extLst>
      <p:ext uri="{BB962C8B-B14F-4D97-AF65-F5344CB8AC3E}">
        <p14:creationId xmlns:p14="http://schemas.microsoft.com/office/powerpoint/2010/main" val="409889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3">
            <a:extLst>
              <a:ext uri="{FF2B5EF4-FFF2-40B4-BE49-F238E27FC236}">
                <a16:creationId xmlns:a16="http://schemas.microsoft.com/office/drawing/2014/main" id="{E7FE0506-8662-48BF-9C47-B78B64B30664}"/>
              </a:ext>
            </a:extLst>
          </p:cNvPr>
          <p:cNvSpPr>
            <a:spLocks noGrp="1"/>
          </p:cNvSpPr>
          <p:nvPr>
            <p:ph type="title" idx="4294967295"/>
          </p:nvPr>
        </p:nvSpPr>
        <p:spPr>
          <a:xfrm>
            <a:off x="394636" y="-288758"/>
            <a:ext cx="10058400" cy="1450975"/>
          </a:xfrm>
        </p:spPr>
        <p:txBody>
          <a:bodyPr>
            <a:normAutofit/>
          </a:bodyPr>
          <a:lstStyle/>
          <a:p>
            <a:r>
              <a:rPr lang="ja-JP" altLang="en-US" sz="4000" b="1" dirty="0"/>
              <a:t>参考文献</a:t>
            </a:r>
          </a:p>
        </p:txBody>
      </p:sp>
      <p:sp>
        <p:nvSpPr>
          <p:cNvPr id="5" name="コンテンツ プレースホルダー 2">
            <a:extLst>
              <a:ext uri="{FF2B5EF4-FFF2-40B4-BE49-F238E27FC236}">
                <a16:creationId xmlns:a16="http://schemas.microsoft.com/office/drawing/2014/main" id="{EB199DEB-AD52-385B-5DDE-1550101DDD17}"/>
              </a:ext>
            </a:extLst>
          </p:cNvPr>
          <p:cNvSpPr txBox="1">
            <a:spLocks/>
          </p:cNvSpPr>
          <p:nvPr/>
        </p:nvSpPr>
        <p:spPr>
          <a:xfrm>
            <a:off x="291012" y="1440010"/>
            <a:ext cx="11609976" cy="5111262"/>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dirty="0">
                <a:solidFill>
                  <a:srgbClr val="202122"/>
                </a:solidFill>
                <a:latin typeface="+mn-ea"/>
              </a:rPr>
              <a:t>・ 地球流体電脳倶楽部</a:t>
            </a:r>
            <a:r>
              <a:rPr lang="en-US" altLang="ja-JP" dirty="0">
                <a:solidFill>
                  <a:srgbClr val="202122"/>
                </a:solidFill>
                <a:latin typeface="+mn-ea"/>
              </a:rPr>
              <a:t>, 2009: DCPAM5 </a:t>
            </a:r>
            <a:r>
              <a:rPr lang="ja-JP" altLang="en-US" dirty="0">
                <a:solidFill>
                  <a:srgbClr val="202122"/>
                </a:solidFill>
                <a:latin typeface="+mn-ea"/>
              </a:rPr>
              <a:t>支配方程式系の導出に関する参考資料</a:t>
            </a:r>
            <a:r>
              <a:rPr lang="en-US" altLang="ja-JP" dirty="0">
                <a:solidFill>
                  <a:srgbClr val="202122"/>
                </a:solidFill>
                <a:latin typeface="+mn-ea"/>
              </a:rPr>
              <a:t>. </a:t>
            </a:r>
          </a:p>
          <a:p>
            <a:pPr marL="0" indent="0">
              <a:spcBef>
                <a:spcPts val="100"/>
              </a:spcBef>
              <a:buFont typeface="Calibri" panose="020F0502020204030204" pitchFamily="34" charset="0"/>
              <a:buNone/>
            </a:pPr>
            <a:r>
              <a:rPr lang="en-US" altLang="ja-JP" dirty="0">
                <a:solidFill>
                  <a:schemeClr val="tx1"/>
                </a:solidFill>
                <a:latin typeface="+mn-ea"/>
                <a:hlinkClick r:id="rId3">
                  <a:extLst>
                    <a:ext uri="{A12FA001-AC4F-418D-AE19-62706E023703}">
                      <ahyp:hlinkClr xmlns:ahyp="http://schemas.microsoft.com/office/drawing/2018/hyperlinkcolor" val="tx"/>
                    </a:ext>
                  </a:extLst>
                </a:hlinkClick>
              </a:rPr>
              <a:t>http://dennou-k.gfd-dennou.org/arch/dcpam/dcpam5/dcpam5_latest/doc/derivation/pub/derivation.pdf</a:t>
            </a:r>
            <a:endParaRPr lang="en-US" altLang="ja-JP" dirty="0">
              <a:solidFill>
                <a:schemeClr val="tx1"/>
              </a:solidFill>
              <a:latin typeface="+mn-ea"/>
            </a:endParaRPr>
          </a:p>
          <a:p>
            <a:pPr marL="0" indent="0">
              <a:spcBef>
                <a:spcPts val="100"/>
              </a:spcBef>
              <a:buFont typeface="Calibri" panose="020F0502020204030204" pitchFamily="34" charset="0"/>
              <a:buNone/>
            </a:pPr>
            <a:endParaRPr lang="en-US" altLang="ja-JP" sz="500" dirty="0">
              <a:solidFill>
                <a:schemeClr val="tx1"/>
              </a:solidFill>
              <a:latin typeface="+mn-ea"/>
            </a:endParaRPr>
          </a:p>
          <a:p>
            <a:pPr marL="0" indent="0">
              <a:spcBef>
                <a:spcPts val="100"/>
              </a:spcBef>
              <a:buFont typeface="Calibri" panose="020F0502020204030204" pitchFamily="34" charset="0"/>
              <a:buNone/>
            </a:pPr>
            <a:r>
              <a:rPr lang="ja-JP" altLang="en-US" dirty="0">
                <a:solidFill>
                  <a:schemeClr val="tx1"/>
                </a:solidFill>
                <a:latin typeface="+mn-ea"/>
              </a:rPr>
              <a:t>・ 気象庁</a:t>
            </a:r>
            <a:r>
              <a:rPr lang="en-US" altLang="ja-JP" dirty="0">
                <a:solidFill>
                  <a:schemeClr val="tx1"/>
                </a:solidFill>
                <a:latin typeface="+mn-ea"/>
              </a:rPr>
              <a:t>, </a:t>
            </a:r>
            <a:r>
              <a:rPr lang="ja-JP" altLang="en-US" dirty="0">
                <a:solidFill>
                  <a:schemeClr val="tx1"/>
                </a:solidFill>
                <a:latin typeface="+mn-ea"/>
              </a:rPr>
              <a:t>世界の天候図表</a:t>
            </a:r>
            <a:r>
              <a:rPr lang="en-US" altLang="ja-JP" dirty="0">
                <a:solidFill>
                  <a:schemeClr val="tx1"/>
                </a:solidFill>
                <a:latin typeface="+mn-ea"/>
              </a:rPr>
              <a:t>. </a:t>
            </a:r>
            <a:r>
              <a:rPr lang="en-US" altLang="ja-JP" dirty="0">
                <a:solidFill>
                  <a:schemeClr val="tx1"/>
                </a:solidFill>
                <a:latin typeface="+mn-ea"/>
                <a:hlinkClick r:id="rId4">
                  <a:extLst>
                    <a:ext uri="{A12FA001-AC4F-418D-AE19-62706E023703}">
                      <ahyp:hlinkClr xmlns:ahyp="http://schemas.microsoft.com/office/drawing/2018/hyperlinkcolor" val="tx"/>
                    </a:ext>
                  </a:extLst>
                </a:hlinkClick>
              </a:rPr>
              <a:t>https://www.data.jma.go.jp/gmd/cpd/monitor/climfig/?tm=normal&amp;el=tn</a:t>
            </a:r>
            <a:endParaRPr lang="en-US" altLang="ja-JP" dirty="0">
              <a:solidFill>
                <a:schemeClr val="tx1"/>
              </a:solidFill>
              <a:latin typeface="+mn-ea"/>
            </a:endParaRPr>
          </a:p>
          <a:p>
            <a:pPr marL="0" indent="0">
              <a:spcBef>
                <a:spcPts val="100"/>
              </a:spcBef>
              <a:buFont typeface="Calibri" panose="020F0502020204030204" pitchFamily="34" charset="0"/>
              <a:buNone/>
            </a:pPr>
            <a:endParaRPr lang="en-US" altLang="ja-JP" sz="500" dirty="0">
              <a:solidFill>
                <a:schemeClr val="tx1"/>
              </a:solidFill>
              <a:latin typeface="+mn-ea"/>
            </a:endParaRPr>
          </a:p>
          <a:p>
            <a:pPr marL="0" indent="0">
              <a:spcBef>
                <a:spcPts val="100"/>
              </a:spcBef>
              <a:buFont typeface="Calibri" panose="020F0502020204030204" pitchFamily="34" charset="0"/>
              <a:buNone/>
            </a:pPr>
            <a:r>
              <a:rPr lang="ja-JP" altLang="en-US" dirty="0">
                <a:solidFill>
                  <a:schemeClr val="tx1"/>
                </a:solidFill>
                <a:latin typeface="+mn-ea"/>
              </a:rPr>
              <a:t>・ 国土地理院</a:t>
            </a:r>
            <a:r>
              <a:rPr lang="en-US" altLang="ja-JP" dirty="0">
                <a:solidFill>
                  <a:schemeClr val="tx1"/>
                </a:solidFill>
                <a:latin typeface="+mn-ea"/>
              </a:rPr>
              <a:t>, </a:t>
            </a:r>
            <a:r>
              <a:rPr lang="ja-JP" altLang="en-US" dirty="0">
                <a:solidFill>
                  <a:schemeClr val="tx1"/>
                </a:solidFill>
                <a:latin typeface="+mn-ea"/>
              </a:rPr>
              <a:t>地理院地図</a:t>
            </a:r>
            <a:r>
              <a:rPr lang="en-US" altLang="ja-JP" dirty="0">
                <a:solidFill>
                  <a:schemeClr val="tx1"/>
                </a:solidFill>
                <a:latin typeface="+mn-ea"/>
              </a:rPr>
              <a:t>/GSI</a:t>
            </a:r>
            <a:r>
              <a:rPr lang="ja-JP" altLang="en-US" dirty="0">
                <a:solidFill>
                  <a:schemeClr val="tx1"/>
                </a:solidFill>
                <a:latin typeface="+mn-ea"/>
              </a:rPr>
              <a:t> </a:t>
            </a:r>
            <a:r>
              <a:rPr lang="en-US" altLang="ja-JP" dirty="0">
                <a:solidFill>
                  <a:schemeClr val="tx1"/>
                </a:solidFill>
                <a:latin typeface="+mn-ea"/>
              </a:rPr>
              <a:t>Maps.</a:t>
            </a:r>
            <a:r>
              <a:rPr lang="ja-JP" altLang="en-US" dirty="0">
                <a:solidFill>
                  <a:schemeClr val="tx1"/>
                </a:solidFill>
                <a:latin typeface="+mn-ea"/>
              </a:rPr>
              <a:t> </a:t>
            </a:r>
            <a:r>
              <a:rPr lang="en-US" altLang="ja-JP" u="sng" dirty="0">
                <a:solidFill>
                  <a:schemeClr val="tx1"/>
                </a:solidFill>
                <a:latin typeface="+mn-ea"/>
                <a:hlinkClick r:id="rId5">
                  <a:extLst>
                    <a:ext uri="{A12FA001-AC4F-418D-AE19-62706E023703}">
                      <ahyp:hlinkClr xmlns:ahyp="http://schemas.microsoft.com/office/drawing/2018/hyperlinkcolor" val="tx"/>
                    </a:ext>
                  </a:extLst>
                </a:hlinkClick>
              </a:rPr>
              <a:t>https://www.gsi.go.jp/CHIRIKYOUIKU/world_landform.html</a:t>
            </a:r>
            <a:endParaRPr lang="en-US" altLang="ja-JP" u="sng" dirty="0">
              <a:solidFill>
                <a:schemeClr val="tx1"/>
              </a:solidFill>
              <a:latin typeface="+mn-ea"/>
            </a:endParaRPr>
          </a:p>
          <a:p>
            <a:pPr marL="0" indent="0">
              <a:spcBef>
                <a:spcPts val="100"/>
              </a:spcBef>
              <a:buFont typeface="Calibri" panose="020F0502020204030204" pitchFamily="34" charset="0"/>
              <a:buNone/>
            </a:pPr>
            <a:endParaRPr lang="en-US" altLang="ja-JP" sz="500" u="sng" dirty="0">
              <a:solidFill>
                <a:srgbClr val="202122"/>
              </a:solidFill>
              <a:latin typeface="+mn-ea"/>
            </a:endParaRPr>
          </a:p>
          <a:p>
            <a:pPr marL="0" indent="0">
              <a:spcBef>
                <a:spcPts val="100"/>
              </a:spcBef>
              <a:buFont typeface="Calibri" panose="020F0502020204030204" pitchFamily="34" charset="0"/>
              <a:buNone/>
            </a:pPr>
            <a:r>
              <a:rPr lang="ja-JP" altLang="en-US" dirty="0">
                <a:solidFill>
                  <a:srgbClr val="202122"/>
                </a:solidFill>
                <a:latin typeface="+mn-ea"/>
              </a:rPr>
              <a:t>・ </a:t>
            </a:r>
            <a:r>
              <a:rPr lang="en-US" altLang="ja-JP" dirty="0">
                <a:solidFill>
                  <a:srgbClr val="202122"/>
                </a:solidFill>
                <a:latin typeface="+mn-ea"/>
              </a:rPr>
              <a:t>Peel, M. C. and Finlayson, B. L. and McMahon, T. A., 2007: Updated world map of the </a:t>
            </a:r>
            <a:r>
              <a:rPr lang="en-US" altLang="ja-JP" dirty="0" err="1">
                <a:solidFill>
                  <a:srgbClr val="202122"/>
                </a:solidFill>
                <a:latin typeface="+mn-ea"/>
              </a:rPr>
              <a:t>Köppen</a:t>
            </a:r>
            <a:r>
              <a:rPr lang="en-US" altLang="ja-JP" dirty="0">
                <a:solidFill>
                  <a:srgbClr val="202122"/>
                </a:solidFill>
                <a:latin typeface="+mn-ea"/>
              </a:rPr>
              <a:t>-Geiger climate classification, Hydrology Earth and System Sciences </a:t>
            </a:r>
            <a:r>
              <a:rPr lang="en-US" altLang="ja-JP" b="1" dirty="0">
                <a:solidFill>
                  <a:srgbClr val="202122"/>
                </a:solidFill>
                <a:latin typeface="+mn-ea"/>
              </a:rPr>
              <a:t>11</a:t>
            </a:r>
            <a:r>
              <a:rPr lang="en-US" altLang="ja-JP" dirty="0">
                <a:solidFill>
                  <a:srgbClr val="202122"/>
                </a:solidFill>
                <a:latin typeface="+mn-ea"/>
              </a:rPr>
              <a:t>: 1633-1644.</a:t>
            </a:r>
            <a:endParaRPr lang="en-US" altLang="ja-JP" dirty="0">
              <a:solidFill>
                <a:srgbClr val="202122"/>
              </a:solidFill>
              <a:latin typeface="Arial" panose="020B0604020202020204" pitchFamily="34" charset="0"/>
            </a:endParaRPr>
          </a:p>
          <a:p>
            <a:pPr marL="0" indent="0">
              <a:buNone/>
            </a:pPr>
            <a:r>
              <a:rPr lang="ja-JP" altLang="en-US" dirty="0">
                <a:solidFill>
                  <a:srgbClr val="202122"/>
                </a:solidFill>
                <a:latin typeface="+mn-ea"/>
              </a:rPr>
              <a:t>・ </a:t>
            </a:r>
            <a:r>
              <a:rPr lang="en-US" altLang="ja-JP" dirty="0">
                <a:solidFill>
                  <a:srgbClr val="202122"/>
                </a:solidFill>
                <a:latin typeface="+mn-ea"/>
              </a:rPr>
              <a:t>Thomas </a:t>
            </a:r>
            <a:r>
              <a:rPr lang="en-US" altLang="ja-JP" dirty="0" err="1">
                <a:solidFill>
                  <a:srgbClr val="202122"/>
                </a:solidFill>
                <a:latin typeface="+mn-ea"/>
              </a:rPr>
              <a:t>W.Wong</a:t>
            </a:r>
            <a:r>
              <a:rPr lang="en-US" altLang="ja-JP" dirty="0">
                <a:solidFill>
                  <a:srgbClr val="202122"/>
                </a:solidFill>
                <a:latin typeface="+mn-ea"/>
              </a:rPr>
              <a:t> Hearing et al., 2021: Quantitative comparison of geological data and model simulations constrains early Cambrian geography and climate</a:t>
            </a:r>
            <a:endParaRPr lang="en-US" altLang="ja-JP" i="0" dirty="0">
              <a:solidFill>
                <a:srgbClr val="222222"/>
              </a:solidFill>
              <a:effectLst/>
              <a:latin typeface="+mn-ea"/>
            </a:endParaRPr>
          </a:p>
          <a:p>
            <a:pPr marL="0" indent="0">
              <a:buFont typeface="Calibri" panose="020F0502020204030204" pitchFamily="34" charset="0"/>
              <a:buNone/>
            </a:pPr>
            <a:endParaRPr lang="sv-SE" altLang="ja-JP" sz="2400" i="0" dirty="0">
              <a:solidFill>
                <a:srgbClr val="202122"/>
              </a:solidFill>
              <a:effectLst/>
              <a:latin typeface="+mn-ea"/>
            </a:endParaRPr>
          </a:p>
          <a:p>
            <a:pPr marL="0" indent="0">
              <a:buFont typeface="Calibri" panose="020F0502020204030204" pitchFamily="34" charset="0"/>
              <a:buNone/>
            </a:pPr>
            <a:endParaRPr lang="sv-SE" altLang="ja-JP" sz="2400" dirty="0">
              <a:solidFill>
                <a:srgbClr val="202122"/>
              </a:solidFill>
              <a:latin typeface="+mn-ea"/>
            </a:endParaRPr>
          </a:p>
        </p:txBody>
      </p:sp>
    </p:spTree>
    <p:extLst>
      <p:ext uri="{BB962C8B-B14F-4D97-AF65-F5344CB8AC3E}">
        <p14:creationId xmlns:p14="http://schemas.microsoft.com/office/powerpoint/2010/main" val="22581077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860108E9-8B5B-FF83-E391-0338775FDFC5}"/>
              </a:ext>
            </a:extLst>
          </p:cNvPr>
          <p:cNvSpPr>
            <a:spLocks noGrp="1"/>
          </p:cNvSpPr>
          <p:nvPr>
            <p:ph type="title" idx="4294967295"/>
          </p:nvPr>
        </p:nvSpPr>
        <p:spPr>
          <a:xfrm>
            <a:off x="528084" y="-279622"/>
            <a:ext cx="10058400" cy="1449387"/>
          </a:xfrm>
        </p:spPr>
        <p:txBody>
          <a:bodyPr>
            <a:normAutofit/>
          </a:bodyPr>
          <a:lstStyle/>
          <a:p>
            <a:r>
              <a:rPr lang="ja-JP" altLang="en-US" sz="4000" b="1" dirty="0"/>
              <a:t>研究背景</a:t>
            </a:r>
            <a:r>
              <a:rPr lang="en-US" altLang="ja-JP" sz="4000" b="1" dirty="0"/>
              <a:t>, </a:t>
            </a:r>
            <a:r>
              <a:rPr lang="ja-JP" altLang="en-US" sz="4000" b="1" dirty="0"/>
              <a:t>目的</a:t>
            </a:r>
            <a:endParaRPr kumimoji="1" lang="ja-JP" altLang="en-US" sz="4000" b="1" dirty="0"/>
          </a:p>
        </p:txBody>
      </p:sp>
      <p:sp>
        <p:nvSpPr>
          <p:cNvPr id="7" name="テキスト ボックス 6">
            <a:extLst>
              <a:ext uri="{FF2B5EF4-FFF2-40B4-BE49-F238E27FC236}">
                <a16:creationId xmlns:a16="http://schemas.microsoft.com/office/drawing/2014/main" id="{6E1D057E-C012-912F-4691-C163E53320E9}"/>
              </a:ext>
            </a:extLst>
          </p:cNvPr>
          <p:cNvSpPr txBox="1"/>
          <p:nvPr/>
        </p:nvSpPr>
        <p:spPr>
          <a:xfrm>
            <a:off x="34725" y="1363216"/>
            <a:ext cx="12167168" cy="288469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地球流体電脳倶楽部有志は様々な惑星の気候や循環構造の多様性を調べるため</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惑星大気大循環モデル </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DCPAM5</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高橋 他</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2018) </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を開発してきた</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このモデルは</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惑星全球の風速</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温度</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密度などを計算することができる</a:t>
            </a:r>
            <a:r>
              <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endParaRPr kumimoji="1" lang="en-US" altLang="ja-JP" sz="2500" b="0" i="0" u="none" strike="noStrike" kern="1200" cap="none" spc="0" normalizeH="0" baseline="0" noProof="0" dirty="0">
              <a:ln>
                <a:noFill/>
              </a:ln>
              <a:solidFill>
                <a:prstClr val="black"/>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500" b="1"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疑問 </a:t>
            </a:r>
            <a:r>
              <a:rPr kumimoji="1" lang="en-US" altLang="ja-JP"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地球の気候をどの程度表現できるのか</a:t>
            </a:r>
            <a:r>
              <a:rPr kumimoji="1" lang="en-US" altLang="ja-JP"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a:t>
            </a:r>
            <a:endParaRPr kumimoji="1" lang="en-US" altLang="ja-JP" sz="25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sz="25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目的 </a:t>
            </a:r>
            <a:r>
              <a:rPr kumimoji="1" lang="en-US" altLang="ja-JP"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ケッペンの気候区分を用いて</a:t>
            </a:r>
            <a:r>
              <a:rPr kumimoji="1" lang="en-US" altLang="ja-JP"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モデルが表現する地球と現実地球を比較</a:t>
            </a:r>
            <a:r>
              <a:rPr kumimoji="1" lang="en-US" altLang="ja-JP"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考察する</a:t>
            </a:r>
            <a:r>
              <a:rPr kumimoji="1" lang="en-US" altLang="ja-JP" sz="2500" b="1" i="0" u="sng"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a:t>
            </a:r>
            <a:endParaRPr kumimoji="1" lang="ja-JP" altLang="en-US" sz="2500" b="1" i="0" u="sng"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69802705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C412011-31BF-39B6-72BC-915BFF206C55}"/>
              </a:ext>
            </a:extLst>
          </p:cNvPr>
          <p:cNvSpPr>
            <a:spLocks noGrp="1"/>
          </p:cNvSpPr>
          <p:nvPr>
            <p:ph type="title" idx="4294967295"/>
          </p:nvPr>
        </p:nvSpPr>
        <p:spPr>
          <a:xfrm>
            <a:off x="376437" y="-426954"/>
            <a:ext cx="11260506" cy="1386743"/>
          </a:xfrm>
        </p:spPr>
        <p:txBody>
          <a:bodyPr>
            <a:normAutofit/>
          </a:bodyPr>
          <a:lstStyle/>
          <a:p>
            <a:r>
              <a:rPr kumimoji="1" lang="ja-JP" altLang="en-US" sz="4000" b="1" dirty="0">
                <a:latin typeface="+mn-ea"/>
                <a:ea typeface="+mn-ea"/>
              </a:rPr>
              <a:t>モデルの概要：惑星大気大循環モデル </a:t>
            </a:r>
            <a:r>
              <a:rPr kumimoji="1" lang="en-US" altLang="ja-JP" sz="4000" b="1" dirty="0">
                <a:latin typeface="+mn-ea"/>
                <a:ea typeface="+mn-ea"/>
              </a:rPr>
              <a:t>DCPAM5</a:t>
            </a:r>
            <a:endParaRPr kumimoji="1" lang="ja-JP" altLang="en-US" sz="4000" b="1" dirty="0">
              <a:latin typeface="+mn-ea"/>
              <a:ea typeface="+mn-ea"/>
            </a:endParaRPr>
          </a:p>
        </p:txBody>
      </p:sp>
      <p:sp>
        <p:nvSpPr>
          <p:cNvPr id="6" name="コンテンツ プレースホルダー 2">
            <a:extLst>
              <a:ext uri="{FF2B5EF4-FFF2-40B4-BE49-F238E27FC236}">
                <a16:creationId xmlns:a16="http://schemas.microsoft.com/office/drawing/2014/main" id="{4D5F23D0-6A5D-3553-6B0A-12091772C308}"/>
              </a:ext>
            </a:extLst>
          </p:cNvPr>
          <p:cNvSpPr txBox="1">
            <a:spLocks/>
          </p:cNvSpPr>
          <p:nvPr/>
        </p:nvSpPr>
        <p:spPr>
          <a:xfrm>
            <a:off x="256675" y="1128816"/>
            <a:ext cx="11089907" cy="5907251"/>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en-US" altLang="ja-JP" sz="2000" b="1"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a:t>
            </a:r>
            <a:r>
              <a:rPr kumimoji="1" lang="ja-JP" altLang="en-US" sz="2500" b="1"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惑星大気大循環モデルの構成</a:t>
            </a:r>
            <a:r>
              <a:rPr kumimoji="1" lang="en-US" altLang="ja-JP" sz="2500" b="1"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a:t>
            </a: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力学過程</a:t>
            </a:r>
            <a:endParaRPr kumimoji="1" lang="en-US" altLang="ja-JP" sz="2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 モデル格子で表現される運動</a:t>
            </a:r>
            <a:endPar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 </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rPr>
              <a:t>プリミティブ方程式系を使用</a:t>
            </a:r>
            <a:endParaRPr kumimoji="1" lang="en-US" altLang="ja-JP" sz="2500" b="0" i="0" u="none" strike="noStrike" kern="1200" cap="none" spc="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solidFill>
                <a:effectLst/>
                <a:uLnTx/>
                <a:uFillTx/>
                <a:latin typeface="Calibri" panose="020F0502020204030204"/>
                <a:ea typeface="ＭＳ Ｐゴシック" panose="020B0600070205080204" pitchFamily="50" charset="-128"/>
                <a:cs typeface="+mn-cs"/>
              </a:rPr>
              <a:t>・ </a:t>
            </a: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物理過程</a:t>
            </a:r>
            <a:endParaRPr kumimoji="1" lang="en-US" altLang="ja-JP" sz="25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 モデル格子より小さいスケールの運動や流体運動以外の効果</a:t>
            </a:r>
            <a:endPar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 乱流混合過程</a:t>
            </a:r>
            <a:endPar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 放射過程</a:t>
            </a:r>
            <a:endPar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 凝結過程　　　　　等</a:t>
            </a:r>
            <a:endParaRPr kumimoji="1" lang="en-US" altLang="ja-JP" sz="25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p:txBody>
      </p:sp>
    </p:spTree>
    <p:extLst>
      <p:ext uri="{BB962C8B-B14F-4D97-AF65-F5344CB8AC3E}">
        <p14:creationId xmlns:p14="http://schemas.microsoft.com/office/powerpoint/2010/main" val="1501250758"/>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7" name="図 56">
            <a:extLst>
              <a:ext uri="{FF2B5EF4-FFF2-40B4-BE49-F238E27FC236}">
                <a16:creationId xmlns:a16="http://schemas.microsoft.com/office/drawing/2014/main" id="{D87DE594-2F41-650F-25FA-89288A02AA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05969" y="976818"/>
            <a:ext cx="3826966" cy="5260411"/>
          </a:xfrm>
          <a:prstGeom prst="rect">
            <a:avLst/>
          </a:prstGeom>
        </p:spPr>
      </p:pic>
      <p:sp>
        <p:nvSpPr>
          <p:cNvPr id="2" name="タイトル 1">
            <a:extLst>
              <a:ext uri="{FF2B5EF4-FFF2-40B4-BE49-F238E27FC236}">
                <a16:creationId xmlns:a16="http://schemas.microsoft.com/office/drawing/2014/main" id="{AC412011-31BF-39B6-72BC-915BFF206C55}"/>
              </a:ext>
            </a:extLst>
          </p:cNvPr>
          <p:cNvSpPr>
            <a:spLocks noGrp="1"/>
          </p:cNvSpPr>
          <p:nvPr>
            <p:ph type="title" idx="4294967295"/>
          </p:nvPr>
        </p:nvSpPr>
        <p:spPr>
          <a:xfrm>
            <a:off x="376437" y="-426954"/>
            <a:ext cx="11260506" cy="1386743"/>
          </a:xfrm>
        </p:spPr>
        <p:txBody>
          <a:bodyPr>
            <a:normAutofit/>
          </a:bodyPr>
          <a:lstStyle/>
          <a:p>
            <a:r>
              <a:rPr kumimoji="1" lang="ja-JP" altLang="en-US" sz="4000" b="1" dirty="0">
                <a:latin typeface="+mn-ea"/>
                <a:ea typeface="+mn-ea"/>
              </a:rPr>
              <a:t>モデルの概要：惑星大気大循環モデル</a:t>
            </a:r>
            <a:r>
              <a:rPr kumimoji="1" lang="en-US" altLang="ja-JP" sz="4000" b="1" dirty="0">
                <a:latin typeface="+mn-ea"/>
                <a:ea typeface="+mn-ea"/>
              </a:rPr>
              <a:t>DCPAM5</a:t>
            </a:r>
            <a:endParaRPr kumimoji="1" lang="ja-JP" altLang="en-US" sz="4000" b="1" dirty="0">
              <a:latin typeface="+mn-ea"/>
              <a:ea typeface="+mn-ea"/>
            </a:endParaRPr>
          </a:p>
        </p:txBody>
      </p:sp>
      <p:sp>
        <p:nvSpPr>
          <p:cNvPr id="30" name="テキスト ボックス 29">
            <a:extLst>
              <a:ext uri="{FF2B5EF4-FFF2-40B4-BE49-F238E27FC236}">
                <a16:creationId xmlns:a16="http://schemas.microsoft.com/office/drawing/2014/main" id="{9007C391-99BF-9020-E42A-5E773CF75926}"/>
              </a:ext>
            </a:extLst>
          </p:cNvPr>
          <p:cNvSpPr txBox="1"/>
          <p:nvPr/>
        </p:nvSpPr>
        <p:spPr>
          <a:xfrm>
            <a:off x="1013084" y="5757144"/>
            <a:ext cx="344522" cy="369332"/>
          </a:xfrm>
          <a:prstGeom prst="rect">
            <a:avLst/>
          </a:prstGeom>
          <a:noFill/>
        </p:spPr>
        <p:txBody>
          <a:bodyPr wrap="square" rtlCol="0">
            <a:spAutoFit/>
          </a:bodyPr>
          <a:lstStyle/>
          <a:p>
            <a:r>
              <a:rPr kumimoji="1" lang="en-US" altLang="ja-JP" dirty="0">
                <a:latin typeface="+mj-ea"/>
                <a:ea typeface="+mj-ea"/>
              </a:rPr>
              <a:t>,</a:t>
            </a:r>
          </a:p>
        </p:txBody>
      </p:sp>
      <p:sp>
        <p:nvSpPr>
          <p:cNvPr id="31" name="テキスト ボックス 30">
            <a:extLst>
              <a:ext uri="{FF2B5EF4-FFF2-40B4-BE49-F238E27FC236}">
                <a16:creationId xmlns:a16="http://schemas.microsoft.com/office/drawing/2014/main" id="{248D7A97-4DD2-079E-7C0B-274757949618}"/>
              </a:ext>
            </a:extLst>
          </p:cNvPr>
          <p:cNvSpPr txBox="1"/>
          <p:nvPr/>
        </p:nvSpPr>
        <p:spPr>
          <a:xfrm>
            <a:off x="184899" y="5420089"/>
            <a:ext cx="1000446" cy="400110"/>
          </a:xfrm>
          <a:prstGeom prst="rect">
            <a:avLst/>
          </a:prstGeom>
          <a:noFill/>
        </p:spPr>
        <p:txBody>
          <a:bodyPr wrap="square" rtlCol="0">
            <a:spAutoFit/>
          </a:bodyPr>
          <a:lstStyle/>
          <a:p>
            <a:r>
              <a:rPr kumimoji="1" lang="ja-JP" altLang="en-US" sz="2000" dirty="0">
                <a:latin typeface="+mj-ea"/>
                <a:ea typeface="+mj-ea"/>
              </a:rPr>
              <a:t>ただし</a:t>
            </a:r>
          </a:p>
        </p:txBody>
      </p:sp>
      <p:sp>
        <p:nvSpPr>
          <p:cNvPr id="37" name="テキスト ボックス 36">
            <a:extLst>
              <a:ext uri="{FF2B5EF4-FFF2-40B4-BE49-F238E27FC236}">
                <a16:creationId xmlns:a16="http://schemas.microsoft.com/office/drawing/2014/main" id="{85B851CE-15F5-3ABA-92E4-A86FB42E1492}"/>
              </a:ext>
            </a:extLst>
          </p:cNvPr>
          <p:cNvSpPr txBox="1"/>
          <p:nvPr/>
        </p:nvSpPr>
        <p:spPr>
          <a:xfrm>
            <a:off x="7800818" y="5740078"/>
            <a:ext cx="1078030" cy="369332"/>
          </a:xfrm>
          <a:prstGeom prst="rect">
            <a:avLst/>
          </a:prstGeom>
          <a:noFill/>
        </p:spPr>
        <p:txBody>
          <a:bodyPr wrap="square" rtlCol="0">
            <a:spAutoFit/>
          </a:bodyPr>
          <a:lstStyle/>
          <a:p>
            <a:r>
              <a:rPr kumimoji="1" lang="ja-JP" altLang="en-US" dirty="0"/>
              <a:t>である</a:t>
            </a:r>
          </a:p>
        </p:txBody>
      </p:sp>
      <p:sp>
        <p:nvSpPr>
          <p:cNvPr id="6" name="コンテンツ プレースホルダー 2">
            <a:extLst>
              <a:ext uri="{FF2B5EF4-FFF2-40B4-BE49-F238E27FC236}">
                <a16:creationId xmlns:a16="http://schemas.microsoft.com/office/drawing/2014/main" id="{4D5F23D0-6A5D-3553-6B0A-12091772C308}"/>
              </a:ext>
            </a:extLst>
          </p:cNvPr>
          <p:cNvSpPr txBox="1">
            <a:spLocks/>
          </p:cNvSpPr>
          <p:nvPr/>
        </p:nvSpPr>
        <p:spPr>
          <a:xfrm>
            <a:off x="214659" y="990904"/>
            <a:ext cx="10058400" cy="4022725"/>
          </a:xfrm>
          <a:prstGeom prst="rect">
            <a:avLst/>
          </a:prstGeom>
          <a:noFill/>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altLang="ja-JP" sz="2500" dirty="0"/>
              <a:t>〈</a:t>
            </a:r>
            <a:r>
              <a:rPr lang="ja-JP" altLang="en-US" sz="2500" dirty="0"/>
              <a:t>力学過程</a:t>
            </a:r>
            <a:r>
              <a:rPr lang="en-US" altLang="ja-JP" sz="2500" dirty="0"/>
              <a:t>〉</a:t>
            </a:r>
          </a:p>
          <a:p>
            <a:pPr marL="0" indent="0">
              <a:buFont typeface="Calibri" panose="020F0502020204030204" pitchFamily="34" charset="0"/>
              <a:buNone/>
            </a:pPr>
            <a:r>
              <a:rPr lang="ja-JP" altLang="en-US" dirty="0"/>
              <a:t>静水圧平衡の式</a:t>
            </a:r>
            <a:endParaRPr lang="en-US" altLang="ja-JP" dirty="0"/>
          </a:p>
          <a:p>
            <a:pPr marL="0" indent="0">
              <a:buFont typeface="Calibri" panose="020F0502020204030204" pitchFamily="34" charset="0"/>
              <a:buNone/>
            </a:pPr>
            <a:endParaRPr lang="en-US" altLang="ja-JP" sz="1700" dirty="0"/>
          </a:p>
          <a:p>
            <a:pPr marL="0" indent="0">
              <a:buFont typeface="Calibri" panose="020F0502020204030204" pitchFamily="34" charset="0"/>
              <a:buNone/>
            </a:pPr>
            <a:r>
              <a:rPr lang="ja-JP" altLang="en-US" dirty="0"/>
              <a:t>運動方程式</a:t>
            </a:r>
            <a:endParaRPr lang="en-US" altLang="ja-JP" dirty="0"/>
          </a:p>
          <a:p>
            <a:pPr marL="0" indent="0">
              <a:buFont typeface="Calibri" panose="020F0502020204030204" pitchFamily="34" charset="0"/>
              <a:buNone/>
            </a:pPr>
            <a:endParaRPr lang="en-US" altLang="ja-JP" sz="1700" dirty="0"/>
          </a:p>
          <a:p>
            <a:pPr marL="0" indent="0">
              <a:buFont typeface="Calibri" panose="020F0502020204030204" pitchFamily="34" charset="0"/>
              <a:buNone/>
            </a:pPr>
            <a:endParaRPr lang="en-US" altLang="ja-JP" dirty="0"/>
          </a:p>
          <a:p>
            <a:pPr marL="0" indent="0">
              <a:buFont typeface="Calibri" panose="020F0502020204030204" pitchFamily="34" charset="0"/>
              <a:buNone/>
            </a:pPr>
            <a:r>
              <a:rPr lang="ja-JP" altLang="en-US" dirty="0"/>
              <a:t>連続の式</a:t>
            </a:r>
            <a:endParaRPr lang="en-US" altLang="ja-JP" dirty="0"/>
          </a:p>
          <a:p>
            <a:pPr marL="0" indent="0">
              <a:buFont typeface="Calibri" panose="020F0502020204030204" pitchFamily="34" charset="0"/>
              <a:buNone/>
            </a:pPr>
            <a:endParaRPr lang="en-US" altLang="ja-JP" sz="1800" dirty="0"/>
          </a:p>
          <a:p>
            <a:pPr marL="0" indent="0">
              <a:buFont typeface="Calibri" panose="020F0502020204030204" pitchFamily="34" charset="0"/>
              <a:buNone/>
            </a:pPr>
            <a:r>
              <a:rPr lang="ja-JP" altLang="en-US" dirty="0"/>
              <a:t>熱力学の式</a:t>
            </a:r>
            <a:endParaRPr lang="en-US" altLang="ja-JP" dirty="0"/>
          </a:p>
        </p:txBody>
      </p:sp>
      <p:sp>
        <p:nvSpPr>
          <p:cNvPr id="12" name="テキスト ボックス 11">
            <a:extLst>
              <a:ext uri="{FF2B5EF4-FFF2-40B4-BE49-F238E27FC236}">
                <a16:creationId xmlns:a16="http://schemas.microsoft.com/office/drawing/2014/main" id="{0F52246D-AF33-4F91-2DA5-1CBADC842326}"/>
              </a:ext>
            </a:extLst>
          </p:cNvPr>
          <p:cNvSpPr txBox="1"/>
          <p:nvPr/>
        </p:nvSpPr>
        <p:spPr>
          <a:xfrm>
            <a:off x="3575601" y="5796043"/>
            <a:ext cx="344522" cy="369332"/>
          </a:xfrm>
          <a:prstGeom prst="rect">
            <a:avLst/>
          </a:prstGeom>
          <a:noFill/>
        </p:spPr>
        <p:txBody>
          <a:bodyPr wrap="square" rtlCol="0">
            <a:spAutoFit/>
          </a:bodyPr>
          <a:lstStyle/>
          <a:p>
            <a:r>
              <a:rPr kumimoji="1" lang="en-US" altLang="ja-JP" dirty="0">
                <a:latin typeface="+mj-ea"/>
                <a:ea typeface="+mj-ea"/>
              </a:rPr>
              <a:t>,</a:t>
            </a:r>
          </a:p>
        </p:txBody>
      </p:sp>
      <p:sp>
        <p:nvSpPr>
          <p:cNvPr id="8" name="正方形/長方形 7">
            <a:extLst>
              <a:ext uri="{FF2B5EF4-FFF2-40B4-BE49-F238E27FC236}">
                <a16:creationId xmlns:a16="http://schemas.microsoft.com/office/drawing/2014/main" id="{156A112B-CA84-D47C-49BB-50FB67EB19FD}"/>
              </a:ext>
            </a:extLst>
          </p:cNvPr>
          <p:cNvSpPr/>
          <p:nvPr/>
        </p:nvSpPr>
        <p:spPr>
          <a:xfrm>
            <a:off x="107555" y="1504925"/>
            <a:ext cx="8418083" cy="4755454"/>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17" name="図 16">
            <a:extLst>
              <a:ext uri="{FF2B5EF4-FFF2-40B4-BE49-F238E27FC236}">
                <a16:creationId xmlns:a16="http://schemas.microsoft.com/office/drawing/2014/main" id="{F4F738BF-0885-1E09-0ADD-7D4064F920F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37838" y="1623730"/>
            <a:ext cx="162593" cy="243889"/>
          </a:xfrm>
          <a:prstGeom prst="rect">
            <a:avLst/>
          </a:prstGeom>
        </p:spPr>
      </p:pic>
      <p:pic>
        <p:nvPicPr>
          <p:cNvPr id="20" name="図 19">
            <a:extLst>
              <a:ext uri="{FF2B5EF4-FFF2-40B4-BE49-F238E27FC236}">
                <a16:creationId xmlns:a16="http://schemas.microsoft.com/office/drawing/2014/main" id="{04C687E7-304F-0066-2CA7-07E1706DB7D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668704" y="1355362"/>
            <a:ext cx="133369" cy="257211"/>
          </a:xfrm>
          <a:prstGeom prst="rect">
            <a:avLst/>
          </a:prstGeom>
        </p:spPr>
      </p:pic>
      <p:pic>
        <p:nvPicPr>
          <p:cNvPr id="22" name="図 21">
            <a:extLst>
              <a:ext uri="{FF2B5EF4-FFF2-40B4-BE49-F238E27FC236}">
                <a16:creationId xmlns:a16="http://schemas.microsoft.com/office/drawing/2014/main" id="{95AF2CF4-5257-22B7-801B-C77F7821AD6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608357" y="1904044"/>
            <a:ext cx="210299" cy="248536"/>
          </a:xfrm>
          <a:prstGeom prst="rect">
            <a:avLst/>
          </a:prstGeom>
        </p:spPr>
      </p:pic>
      <p:pic>
        <p:nvPicPr>
          <p:cNvPr id="24" name="図 23">
            <a:extLst>
              <a:ext uri="{FF2B5EF4-FFF2-40B4-BE49-F238E27FC236}">
                <a16:creationId xmlns:a16="http://schemas.microsoft.com/office/drawing/2014/main" id="{CB07DF39-282F-0224-4E8B-F506BC10A1B8}"/>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620904" y="2223491"/>
            <a:ext cx="181000" cy="219106"/>
          </a:xfrm>
          <a:prstGeom prst="rect">
            <a:avLst/>
          </a:prstGeom>
        </p:spPr>
      </p:pic>
      <p:pic>
        <p:nvPicPr>
          <p:cNvPr id="26" name="図 25">
            <a:extLst>
              <a:ext uri="{FF2B5EF4-FFF2-40B4-BE49-F238E27FC236}">
                <a16:creationId xmlns:a16="http://schemas.microsoft.com/office/drawing/2014/main" id="{266F3497-B67B-5627-804B-B0E51A00492D}"/>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594373" y="2529848"/>
            <a:ext cx="268902" cy="219105"/>
          </a:xfrm>
          <a:prstGeom prst="rect">
            <a:avLst/>
          </a:prstGeom>
        </p:spPr>
      </p:pic>
      <p:pic>
        <p:nvPicPr>
          <p:cNvPr id="28" name="図 27">
            <a:extLst>
              <a:ext uri="{FF2B5EF4-FFF2-40B4-BE49-F238E27FC236}">
                <a16:creationId xmlns:a16="http://schemas.microsoft.com/office/drawing/2014/main" id="{472DCC0E-3253-9A53-B235-DE27BB591C4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586320" y="3053846"/>
            <a:ext cx="956670" cy="285458"/>
          </a:xfrm>
          <a:prstGeom prst="rect">
            <a:avLst/>
          </a:prstGeom>
        </p:spPr>
      </p:pic>
      <p:pic>
        <p:nvPicPr>
          <p:cNvPr id="32" name="図 31">
            <a:extLst>
              <a:ext uri="{FF2B5EF4-FFF2-40B4-BE49-F238E27FC236}">
                <a16:creationId xmlns:a16="http://schemas.microsoft.com/office/drawing/2014/main" id="{62F61718-A745-EFDB-CCC3-EB3A0DB4348B}"/>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617326" y="3339314"/>
            <a:ext cx="204160" cy="234036"/>
          </a:xfrm>
          <a:prstGeom prst="rect">
            <a:avLst/>
          </a:prstGeom>
        </p:spPr>
      </p:pic>
      <p:pic>
        <p:nvPicPr>
          <p:cNvPr id="34" name="図 33">
            <a:extLst>
              <a:ext uri="{FF2B5EF4-FFF2-40B4-BE49-F238E27FC236}">
                <a16:creationId xmlns:a16="http://schemas.microsoft.com/office/drawing/2014/main" id="{D6F1B160-232A-35C1-8070-5690AF016A2A}"/>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8549077" y="3632622"/>
            <a:ext cx="315030" cy="307530"/>
          </a:xfrm>
          <a:prstGeom prst="rect">
            <a:avLst/>
          </a:prstGeom>
        </p:spPr>
      </p:pic>
      <p:pic>
        <p:nvPicPr>
          <p:cNvPr id="36" name="図 35">
            <a:extLst>
              <a:ext uri="{FF2B5EF4-FFF2-40B4-BE49-F238E27FC236}">
                <a16:creationId xmlns:a16="http://schemas.microsoft.com/office/drawing/2014/main" id="{03F15180-E02E-0A79-3361-DFBA1EE5398E}"/>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8601904" y="2824892"/>
            <a:ext cx="200053" cy="209579"/>
          </a:xfrm>
          <a:prstGeom prst="rect">
            <a:avLst/>
          </a:prstGeom>
        </p:spPr>
      </p:pic>
      <p:pic>
        <p:nvPicPr>
          <p:cNvPr id="40" name="図 39">
            <a:extLst>
              <a:ext uri="{FF2B5EF4-FFF2-40B4-BE49-F238E27FC236}">
                <a16:creationId xmlns:a16="http://schemas.microsoft.com/office/drawing/2014/main" id="{21607385-A3F8-1D5C-88BE-B9F21769A300}"/>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8610297" y="3958314"/>
            <a:ext cx="217127" cy="208775"/>
          </a:xfrm>
          <a:prstGeom prst="rect">
            <a:avLst/>
          </a:prstGeom>
        </p:spPr>
      </p:pic>
      <p:pic>
        <p:nvPicPr>
          <p:cNvPr id="43" name="図 42">
            <a:extLst>
              <a:ext uri="{FF2B5EF4-FFF2-40B4-BE49-F238E27FC236}">
                <a16:creationId xmlns:a16="http://schemas.microsoft.com/office/drawing/2014/main" id="{60CF7AB2-DA11-083E-D94D-66BDB7BD8CF7}"/>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8603113" y="4244847"/>
            <a:ext cx="208893" cy="217596"/>
          </a:xfrm>
          <a:prstGeom prst="rect">
            <a:avLst/>
          </a:prstGeom>
        </p:spPr>
      </p:pic>
      <p:pic>
        <p:nvPicPr>
          <p:cNvPr id="45" name="図 44">
            <a:extLst>
              <a:ext uri="{FF2B5EF4-FFF2-40B4-BE49-F238E27FC236}">
                <a16:creationId xmlns:a16="http://schemas.microsoft.com/office/drawing/2014/main" id="{E30D8B35-E640-6166-5283-31300A8996C9}"/>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8598526" y="4574348"/>
            <a:ext cx="246966" cy="256464"/>
          </a:xfrm>
          <a:prstGeom prst="rect">
            <a:avLst/>
          </a:prstGeom>
        </p:spPr>
      </p:pic>
      <p:pic>
        <p:nvPicPr>
          <p:cNvPr id="47" name="図 46">
            <a:extLst>
              <a:ext uri="{FF2B5EF4-FFF2-40B4-BE49-F238E27FC236}">
                <a16:creationId xmlns:a16="http://schemas.microsoft.com/office/drawing/2014/main" id="{EBDA29B4-83D6-30AF-9B5E-C25D018F5CE9}"/>
              </a:ext>
            </a:extLst>
          </p:cNvPr>
          <p:cNvPicPr>
            <a:picLocks noChangeAspect="1"/>
          </p:cNvPicPr>
          <p:nvPr/>
        </p:nvPicPr>
        <p:blipFill>
          <a:blip r:embed="rId16">
            <a:extLst>
              <a:ext uri="{28A0092B-C50C-407E-A947-70E740481C1C}">
                <a14:useLocalDpi xmlns:a14="http://schemas.microsoft.com/office/drawing/2010/main" val="0"/>
              </a:ext>
            </a:extLst>
          </a:blip>
          <a:stretch>
            <a:fillRect/>
          </a:stretch>
        </p:blipFill>
        <p:spPr>
          <a:xfrm>
            <a:off x="8621195" y="4869702"/>
            <a:ext cx="181000" cy="228632"/>
          </a:xfrm>
          <a:prstGeom prst="rect">
            <a:avLst/>
          </a:prstGeom>
        </p:spPr>
      </p:pic>
      <p:pic>
        <p:nvPicPr>
          <p:cNvPr id="49" name="図 48">
            <a:extLst>
              <a:ext uri="{FF2B5EF4-FFF2-40B4-BE49-F238E27FC236}">
                <a16:creationId xmlns:a16="http://schemas.microsoft.com/office/drawing/2014/main" id="{555DC4B6-1E08-57D0-0701-49AA0C4A480B}"/>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8616038" y="5145802"/>
            <a:ext cx="187931" cy="198986"/>
          </a:xfrm>
          <a:prstGeom prst="rect">
            <a:avLst/>
          </a:prstGeom>
        </p:spPr>
      </p:pic>
      <p:pic>
        <p:nvPicPr>
          <p:cNvPr id="51" name="図 50">
            <a:extLst>
              <a:ext uri="{FF2B5EF4-FFF2-40B4-BE49-F238E27FC236}">
                <a16:creationId xmlns:a16="http://schemas.microsoft.com/office/drawing/2014/main" id="{8A2BA8DA-0BEA-15C6-769D-FB46BF3C115F}"/>
              </a:ext>
            </a:extLst>
          </p:cNvPr>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8616647" y="5402712"/>
            <a:ext cx="170566" cy="232591"/>
          </a:xfrm>
          <a:prstGeom prst="rect">
            <a:avLst/>
          </a:prstGeom>
        </p:spPr>
      </p:pic>
      <p:pic>
        <p:nvPicPr>
          <p:cNvPr id="53" name="図 52">
            <a:extLst>
              <a:ext uri="{FF2B5EF4-FFF2-40B4-BE49-F238E27FC236}">
                <a16:creationId xmlns:a16="http://schemas.microsoft.com/office/drawing/2014/main" id="{434A35DC-2408-EA8C-967D-D0CA245ECE89}"/>
              </a:ext>
            </a:extLst>
          </p:cNvPr>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8623767" y="5688660"/>
            <a:ext cx="187931" cy="220614"/>
          </a:xfrm>
          <a:prstGeom prst="rect">
            <a:avLst/>
          </a:prstGeom>
        </p:spPr>
      </p:pic>
      <p:pic>
        <p:nvPicPr>
          <p:cNvPr id="55" name="図 54">
            <a:extLst>
              <a:ext uri="{FF2B5EF4-FFF2-40B4-BE49-F238E27FC236}">
                <a16:creationId xmlns:a16="http://schemas.microsoft.com/office/drawing/2014/main" id="{AADB2F9C-A2CD-BBA5-E0B2-DEAC6AB3E99C}"/>
              </a:ext>
            </a:extLst>
          </p:cNvPr>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8582798" y="5930346"/>
            <a:ext cx="629369" cy="277903"/>
          </a:xfrm>
          <a:prstGeom prst="rect">
            <a:avLst/>
          </a:prstGeom>
        </p:spPr>
      </p:pic>
      <p:pic>
        <p:nvPicPr>
          <p:cNvPr id="59" name="図 58">
            <a:extLst>
              <a:ext uri="{FF2B5EF4-FFF2-40B4-BE49-F238E27FC236}">
                <a16:creationId xmlns:a16="http://schemas.microsoft.com/office/drawing/2014/main" id="{D4DC9ED3-9AE5-ED71-8F78-58167236A60E}"/>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20746" y="1867752"/>
            <a:ext cx="1145661" cy="492391"/>
          </a:xfrm>
          <a:prstGeom prst="rect">
            <a:avLst/>
          </a:prstGeom>
        </p:spPr>
      </p:pic>
      <p:pic>
        <p:nvPicPr>
          <p:cNvPr id="61" name="図 60">
            <a:extLst>
              <a:ext uri="{FF2B5EF4-FFF2-40B4-BE49-F238E27FC236}">
                <a16:creationId xmlns:a16="http://schemas.microsoft.com/office/drawing/2014/main" id="{927D9F67-133C-304A-0B97-74DE07FE94A0}"/>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266660" y="2691963"/>
            <a:ext cx="4467828" cy="558131"/>
          </a:xfrm>
          <a:prstGeom prst="rect">
            <a:avLst/>
          </a:prstGeom>
        </p:spPr>
      </p:pic>
      <p:pic>
        <p:nvPicPr>
          <p:cNvPr id="63" name="図 62">
            <a:extLst>
              <a:ext uri="{FF2B5EF4-FFF2-40B4-BE49-F238E27FC236}">
                <a16:creationId xmlns:a16="http://schemas.microsoft.com/office/drawing/2014/main" id="{59F3E213-FCA1-8CD0-0C8B-42CC22775C1B}"/>
              </a:ext>
            </a:extLst>
          </p:cNvPr>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280242" y="3207373"/>
            <a:ext cx="3944518" cy="529224"/>
          </a:xfrm>
          <a:prstGeom prst="rect">
            <a:avLst/>
          </a:prstGeom>
        </p:spPr>
      </p:pic>
      <p:pic>
        <p:nvPicPr>
          <p:cNvPr id="65" name="図 64">
            <a:extLst>
              <a:ext uri="{FF2B5EF4-FFF2-40B4-BE49-F238E27FC236}">
                <a16:creationId xmlns:a16="http://schemas.microsoft.com/office/drawing/2014/main" id="{0BDC11B5-7384-AD68-3CFB-E8BFFF2DE80E}"/>
              </a:ext>
            </a:extLst>
          </p:cNvPr>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183874" y="3999473"/>
            <a:ext cx="4770093" cy="616887"/>
          </a:xfrm>
          <a:prstGeom prst="rect">
            <a:avLst/>
          </a:prstGeom>
        </p:spPr>
      </p:pic>
      <p:pic>
        <p:nvPicPr>
          <p:cNvPr id="67" name="図 66">
            <a:extLst>
              <a:ext uri="{FF2B5EF4-FFF2-40B4-BE49-F238E27FC236}">
                <a16:creationId xmlns:a16="http://schemas.microsoft.com/office/drawing/2014/main" id="{C064684A-92D8-A8ED-32FF-3E871A98A4E2}"/>
              </a:ext>
            </a:extLst>
          </p:cNvPr>
          <p:cNvPicPr>
            <a:picLocks noChangeAspect="1"/>
          </p:cNvPicPr>
          <p:nvPr/>
        </p:nvPicPr>
        <p:blipFill>
          <a:blip r:embed="rId25">
            <a:extLst>
              <a:ext uri="{28A0092B-C50C-407E-A947-70E740481C1C}">
                <a14:useLocalDpi xmlns:a14="http://schemas.microsoft.com/office/drawing/2010/main" val="0"/>
              </a:ext>
            </a:extLst>
          </a:blip>
          <a:stretch>
            <a:fillRect/>
          </a:stretch>
        </p:blipFill>
        <p:spPr>
          <a:xfrm>
            <a:off x="237809" y="4919958"/>
            <a:ext cx="3414532" cy="534370"/>
          </a:xfrm>
          <a:prstGeom prst="rect">
            <a:avLst/>
          </a:prstGeom>
        </p:spPr>
      </p:pic>
      <p:pic>
        <p:nvPicPr>
          <p:cNvPr id="69" name="図 68">
            <a:extLst>
              <a:ext uri="{FF2B5EF4-FFF2-40B4-BE49-F238E27FC236}">
                <a16:creationId xmlns:a16="http://schemas.microsoft.com/office/drawing/2014/main" id="{94D8A11F-CE8C-C81B-D1A2-F89733BA17D4}"/>
              </a:ext>
            </a:extLst>
          </p:cNvPr>
          <p:cNvPicPr>
            <a:picLocks noChangeAspect="1"/>
          </p:cNvPicPr>
          <p:nvPr/>
        </p:nvPicPr>
        <p:blipFill>
          <a:blip r:embed="rId26">
            <a:extLst>
              <a:ext uri="{28A0092B-C50C-407E-A947-70E740481C1C}">
                <a14:useLocalDpi xmlns:a14="http://schemas.microsoft.com/office/drawing/2010/main" val="0"/>
              </a:ext>
            </a:extLst>
          </a:blip>
          <a:stretch>
            <a:fillRect/>
          </a:stretch>
        </p:blipFill>
        <p:spPr>
          <a:xfrm>
            <a:off x="149149" y="5801035"/>
            <a:ext cx="921044" cy="309532"/>
          </a:xfrm>
          <a:prstGeom prst="rect">
            <a:avLst/>
          </a:prstGeom>
        </p:spPr>
      </p:pic>
      <p:pic>
        <p:nvPicPr>
          <p:cNvPr id="71" name="図 70">
            <a:extLst>
              <a:ext uri="{FF2B5EF4-FFF2-40B4-BE49-F238E27FC236}">
                <a16:creationId xmlns:a16="http://schemas.microsoft.com/office/drawing/2014/main" id="{C9CE74D0-02FD-826F-7560-8EB1ABBD9356}"/>
              </a:ext>
            </a:extLst>
          </p:cNvPr>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1193215" y="5623551"/>
            <a:ext cx="2426953" cy="570019"/>
          </a:xfrm>
          <a:prstGeom prst="rect">
            <a:avLst/>
          </a:prstGeom>
        </p:spPr>
      </p:pic>
      <p:pic>
        <p:nvPicPr>
          <p:cNvPr id="73" name="図 72">
            <a:extLst>
              <a:ext uri="{FF2B5EF4-FFF2-40B4-BE49-F238E27FC236}">
                <a16:creationId xmlns:a16="http://schemas.microsoft.com/office/drawing/2014/main" id="{A3B0F1A6-95FD-D39F-584B-A294B424A0E8}"/>
              </a:ext>
            </a:extLst>
          </p:cNvPr>
          <p:cNvPicPr>
            <a:picLocks noChangeAspect="1"/>
          </p:cNvPicPr>
          <p:nvPr/>
        </p:nvPicPr>
        <p:blipFill>
          <a:blip r:embed="rId28">
            <a:extLst>
              <a:ext uri="{28A0092B-C50C-407E-A947-70E740481C1C}">
                <a14:useLocalDpi xmlns:a14="http://schemas.microsoft.com/office/drawing/2010/main" val="0"/>
              </a:ext>
            </a:extLst>
          </a:blip>
          <a:stretch>
            <a:fillRect/>
          </a:stretch>
        </p:blipFill>
        <p:spPr>
          <a:xfrm>
            <a:off x="3740499" y="5649856"/>
            <a:ext cx="4167674" cy="570018"/>
          </a:xfrm>
          <a:prstGeom prst="rect">
            <a:avLst/>
          </a:prstGeom>
        </p:spPr>
      </p:pic>
    </p:spTree>
    <p:extLst>
      <p:ext uri="{BB962C8B-B14F-4D97-AF65-F5344CB8AC3E}">
        <p14:creationId xmlns:p14="http://schemas.microsoft.com/office/powerpoint/2010/main" val="180194257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コンテンツ プレースホルダー 1">
            <a:extLst>
              <a:ext uri="{FF2B5EF4-FFF2-40B4-BE49-F238E27FC236}">
                <a16:creationId xmlns:a16="http://schemas.microsoft.com/office/drawing/2014/main" id="{3D63EEFF-7542-B00D-990C-3DA05F38FCA1}"/>
              </a:ext>
            </a:extLst>
          </p:cNvPr>
          <p:cNvSpPr>
            <a:spLocks noGrp="1"/>
          </p:cNvSpPr>
          <p:nvPr>
            <p:ph idx="4294967295"/>
          </p:nvPr>
        </p:nvSpPr>
        <p:spPr>
          <a:xfrm>
            <a:off x="479598" y="1001481"/>
            <a:ext cx="10947400" cy="5867400"/>
          </a:xfrm>
        </p:spPr>
        <p:txBody>
          <a:bodyPr>
            <a:normAutofit/>
          </a:bodyPr>
          <a:lstStyle/>
          <a:p>
            <a:pPr marL="0" indent="0">
              <a:buNone/>
            </a:pPr>
            <a:r>
              <a:rPr kumimoji="1" lang="en-US" altLang="ja-JP" sz="2500" dirty="0"/>
              <a:t>〈</a:t>
            </a:r>
            <a:r>
              <a:rPr kumimoji="1" lang="ja-JP" altLang="en-US" sz="2500" dirty="0"/>
              <a:t>実験設定</a:t>
            </a:r>
            <a:r>
              <a:rPr kumimoji="1" lang="en-US" altLang="ja-JP" sz="2500" dirty="0"/>
              <a:t>〉</a:t>
            </a:r>
          </a:p>
          <a:p>
            <a:pPr marL="0" indent="0">
              <a:buNone/>
            </a:pPr>
            <a:r>
              <a:rPr lang="ja-JP" altLang="en-US" dirty="0"/>
              <a:t>・ モデル格子等の設定　　　　　　　　　　　　　　　      ・ 海陸分布</a:t>
            </a:r>
            <a:endParaRPr lang="en-US" altLang="ja-JP" dirty="0"/>
          </a:p>
          <a:p>
            <a:pPr marL="0" indent="0">
              <a:buNone/>
            </a:pPr>
            <a:r>
              <a:rPr lang="en-US" altLang="ja-JP" dirty="0"/>
              <a:t>    </a:t>
            </a:r>
            <a:r>
              <a:rPr lang="ja-JP" altLang="en-US" dirty="0"/>
              <a:t>・ 経度格子間隔　</a:t>
            </a:r>
            <a:r>
              <a:rPr lang="en-US" altLang="ja-JP" dirty="0"/>
              <a:t>5.63 °</a:t>
            </a:r>
          </a:p>
          <a:p>
            <a:pPr marL="0" indent="0">
              <a:buNone/>
            </a:pPr>
            <a:r>
              <a:rPr lang="ja-JP" altLang="en-US" dirty="0"/>
              <a:t>    ・ 緯度格子間隔　</a:t>
            </a:r>
            <a:r>
              <a:rPr lang="en-US" altLang="ja-JP" dirty="0"/>
              <a:t>5.63 °</a:t>
            </a:r>
          </a:p>
          <a:p>
            <a:pPr marL="0" indent="0">
              <a:buNone/>
            </a:pPr>
            <a:r>
              <a:rPr lang="ja-JP" altLang="en-US" dirty="0"/>
              <a:t>    ・ 鉛直層数　</a:t>
            </a:r>
            <a:r>
              <a:rPr lang="en-US" altLang="ja-JP" dirty="0"/>
              <a:t>26</a:t>
            </a:r>
          </a:p>
          <a:p>
            <a:pPr marL="0" indent="0">
              <a:buNone/>
            </a:pPr>
            <a:r>
              <a:rPr lang="ja-JP" altLang="en-US" dirty="0"/>
              <a:t>・ 初期条件</a:t>
            </a:r>
            <a:endParaRPr lang="en-US" altLang="ja-JP" dirty="0"/>
          </a:p>
          <a:p>
            <a:pPr marL="0" indent="0">
              <a:buNone/>
            </a:pPr>
            <a:r>
              <a:rPr lang="ja-JP" altLang="en-US" dirty="0"/>
              <a:t>    ・ 等温静止大気 </a:t>
            </a:r>
            <a:r>
              <a:rPr lang="en-US" altLang="ja-JP" dirty="0"/>
              <a:t>(280 K)</a:t>
            </a:r>
            <a:r>
              <a:rPr lang="ja-JP" altLang="en-US" dirty="0"/>
              <a:t>　　　　　　　　　　　　　　　・ 地形データ</a:t>
            </a:r>
            <a:endParaRPr lang="en-US" altLang="ja-JP" dirty="0"/>
          </a:p>
          <a:p>
            <a:pPr marL="0" indent="0">
              <a:buNone/>
            </a:pPr>
            <a:r>
              <a:rPr lang="ja-JP" altLang="en-US" dirty="0"/>
              <a:t>    ・ 乾燥大気</a:t>
            </a:r>
            <a:endParaRPr lang="en-US" altLang="ja-JP" dirty="0"/>
          </a:p>
          <a:p>
            <a:pPr marL="0" indent="0">
              <a:buNone/>
            </a:pPr>
            <a:r>
              <a:rPr lang="ja-JP" altLang="en-US" dirty="0"/>
              <a:t>・ 鉛直方向の境界条件</a:t>
            </a:r>
            <a:endParaRPr lang="en-US" altLang="ja-JP" dirty="0"/>
          </a:p>
          <a:p>
            <a:pPr marL="0" indent="0">
              <a:buNone/>
            </a:pPr>
            <a:r>
              <a:rPr lang="ja-JP" altLang="en-US" dirty="0"/>
              <a:t>    ・  </a:t>
            </a:r>
            <a:endParaRPr lang="en-US" altLang="ja-JP" dirty="0"/>
          </a:p>
          <a:p>
            <a:pPr marL="0" indent="0">
              <a:buNone/>
            </a:pPr>
            <a:r>
              <a:rPr lang="ja-JP" altLang="en-US" dirty="0"/>
              <a:t>　</a:t>
            </a: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a:p>
            <a:pPr marL="0" indent="0">
              <a:buNone/>
            </a:pPr>
            <a:endParaRPr lang="en-US" altLang="ja-JP" dirty="0"/>
          </a:p>
        </p:txBody>
      </p:sp>
      <p:sp>
        <p:nvSpPr>
          <p:cNvPr id="3" name="タイトル 1">
            <a:extLst>
              <a:ext uri="{FF2B5EF4-FFF2-40B4-BE49-F238E27FC236}">
                <a16:creationId xmlns:a16="http://schemas.microsoft.com/office/drawing/2014/main" id="{4A62C97C-0A40-F2CB-7F10-846C6B4516E8}"/>
              </a:ext>
            </a:extLst>
          </p:cNvPr>
          <p:cNvSpPr txBox="1">
            <a:spLocks/>
          </p:cNvSpPr>
          <p:nvPr/>
        </p:nvSpPr>
        <p:spPr>
          <a:xfrm>
            <a:off x="376437" y="-426954"/>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000" b="1" dirty="0">
                <a:latin typeface="+mn-ea"/>
                <a:ea typeface="+mn-ea"/>
              </a:rPr>
              <a:t>モデルの概要：大気大循環モデル </a:t>
            </a:r>
            <a:r>
              <a:rPr lang="en-US" altLang="ja-JP" sz="4000" b="1" dirty="0">
                <a:latin typeface="+mn-ea"/>
                <a:ea typeface="+mn-ea"/>
              </a:rPr>
              <a:t>DCPAM5</a:t>
            </a:r>
            <a:endParaRPr lang="ja-JP" altLang="en-US" sz="4000" b="1" dirty="0">
              <a:latin typeface="+mn-ea"/>
              <a:ea typeface="+mn-ea"/>
            </a:endParaRPr>
          </a:p>
        </p:txBody>
      </p:sp>
      <p:pic>
        <p:nvPicPr>
          <p:cNvPr id="4" name="図 3">
            <a:extLst>
              <a:ext uri="{FF2B5EF4-FFF2-40B4-BE49-F238E27FC236}">
                <a16:creationId xmlns:a16="http://schemas.microsoft.com/office/drawing/2014/main" id="{A2431E9D-58DF-900D-54C9-8B24CCA5C1C6}"/>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49721" y="4978986"/>
            <a:ext cx="2657702" cy="587017"/>
          </a:xfrm>
          <a:prstGeom prst="rect">
            <a:avLst/>
          </a:prstGeom>
        </p:spPr>
      </p:pic>
      <p:pic>
        <p:nvPicPr>
          <p:cNvPr id="6" name="図 5">
            <a:extLst>
              <a:ext uri="{FF2B5EF4-FFF2-40B4-BE49-F238E27FC236}">
                <a16:creationId xmlns:a16="http://schemas.microsoft.com/office/drawing/2014/main" id="{0AF52500-0D97-99F8-D3BF-FDC4F6A38C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94503" y="1384403"/>
            <a:ext cx="4359747" cy="2538104"/>
          </a:xfrm>
          <a:prstGeom prst="rect">
            <a:avLst/>
          </a:prstGeom>
        </p:spPr>
      </p:pic>
      <p:sp>
        <p:nvSpPr>
          <p:cNvPr id="7" name="テキスト ボックス 6">
            <a:extLst>
              <a:ext uri="{FF2B5EF4-FFF2-40B4-BE49-F238E27FC236}">
                <a16:creationId xmlns:a16="http://schemas.microsoft.com/office/drawing/2014/main" id="{455EEC0A-A02A-8E36-E6A4-46E4D207F1D5}"/>
              </a:ext>
            </a:extLst>
          </p:cNvPr>
          <p:cNvSpPr txBox="1"/>
          <p:nvPr/>
        </p:nvSpPr>
        <p:spPr>
          <a:xfrm>
            <a:off x="8682758" y="1273215"/>
            <a:ext cx="2336341" cy="369332"/>
          </a:xfrm>
          <a:prstGeom prst="rect">
            <a:avLst/>
          </a:prstGeom>
          <a:solidFill>
            <a:schemeClr val="bg1"/>
          </a:solidFill>
        </p:spPr>
        <p:txBody>
          <a:bodyPr wrap="square" rtlCol="0">
            <a:spAutoFit/>
          </a:bodyPr>
          <a:lstStyle/>
          <a:p>
            <a:r>
              <a:rPr kumimoji="1" lang="en-US" altLang="ja-JP" dirty="0"/>
              <a:t>                                  </a:t>
            </a:r>
            <a:endParaRPr kumimoji="1" lang="ja-JP" altLang="en-US" dirty="0"/>
          </a:p>
        </p:txBody>
      </p:sp>
      <p:pic>
        <p:nvPicPr>
          <p:cNvPr id="8" name="図 7">
            <a:extLst>
              <a:ext uri="{FF2B5EF4-FFF2-40B4-BE49-F238E27FC236}">
                <a16:creationId xmlns:a16="http://schemas.microsoft.com/office/drawing/2014/main" id="{BFEB2922-77AB-5089-D48F-B38216825D4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35808" y="4037386"/>
            <a:ext cx="3807089" cy="2183881"/>
          </a:xfrm>
          <a:prstGeom prst="rect">
            <a:avLst/>
          </a:prstGeom>
        </p:spPr>
      </p:pic>
    </p:spTree>
    <p:extLst>
      <p:ext uri="{BB962C8B-B14F-4D97-AF65-F5344CB8AC3E}">
        <p14:creationId xmlns:p14="http://schemas.microsoft.com/office/powerpoint/2010/main" val="39144198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A62C97C-0A40-F2CB-7F10-846C6B4516E8}"/>
              </a:ext>
            </a:extLst>
          </p:cNvPr>
          <p:cNvSpPr txBox="1">
            <a:spLocks/>
          </p:cNvSpPr>
          <p:nvPr/>
        </p:nvSpPr>
        <p:spPr>
          <a:xfrm>
            <a:off x="376437" y="-426954"/>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000" b="1" dirty="0">
                <a:latin typeface="+mn-ea"/>
                <a:ea typeface="+mn-ea"/>
              </a:rPr>
              <a:t>モデルの概要：大気大循環モデル </a:t>
            </a:r>
            <a:r>
              <a:rPr lang="en-US" altLang="ja-JP" sz="4000" b="1" dirty="0">
                <a:latin typeface="+mn-ea"/>
                <a:ea typeface="+mn-ea"/>
              </a:rPr>
              <a:t>DCPAM5</a:t>
            </a:r>
            <a:endParaRPr lang="ja-JP" altLang="en-US" sz="4000" b="1" dirty="0">
              <a:latin typeface="+mn-ea"/>
              <a:ea typeface="+mn-ea"/>
            </a:endParaRPr>
          </a:p>
        </p:txBody>
      </p:sp>
      <p:sp>
        <p:nvSpPr>
          <p:cNvPr id="4" name="コンテンツ プレースホルダー 1">
            <a:extLst>
              <a:ext uri="{FF2B5EF4-FFF2-40B4-BE49-F238E27FC236}">
                <a16:creationId xmlns:a16="http://schemas.microsoft.com/office/drawing/2014/main" id="{4D97DEC3-9E89-7838-C44B-B47EC5DC8ABE}"/>
              </a:ext>
            </a:extLst>
          </p:cNvPr>
          <p:cNvSpPr txBox="1">
            <a:spLocks/>
          </p:cNvSpPr>
          <p:nvPr/>
        </p:nvSpPr>
        <p:spPr>
          <a:xfrm>
            <a:off x="482314" y="993559"/>
            <a:ext cx="11001375" cy="5867400"/>
          </a:xfrm>
          <a:prstGeom prst="rect">
            <a:avLst/>
          </a:prstGeom>
        </p:spPr>
        <p:txBody>
          <a:bodyPr vert="horz" lIns="0" tIns="45720" rIns="0" bIns="45720" rtlCol="0">
            <a:norm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en-US" altLang="ja-JP" sz="2500" dirty="0"/>
              <a:t>〈</a:t>
            </a:r>
            <a:r>
              <a:rPr lang="ja-JP" altLang="en-US" sz="2500" dirty="0"/>
              <a:t>実験設定</a:t>
            </a:r>
            <a:r>
              <a:rPr lang="en-US" altLang="ja-JP" sz="2500" dirty="0"/>
              <a:t>〉</a:t>
            </a:r>
          </a:p>
          <a:p>
            <a:pPr marL="0" indent="0">
              <a:buFont typeface="Calibri" panose="020F0502020204030204" pitchFamily="34" charset="0"/>
              <a:buNone/>
            </a:pPr>
            <a:r>
              <a:rPr lang="ja-JP" altLang="en-US" dirty="0"/>
              <a:t>・ 各種パラメータ</a:t>
            </a:r>
            <a:endParaRPr lang="en-US" altLang="ja-JP" dirty="0"/>
          </a:p>
          <a:p>
            <a:pPr marL="0" indent="0">
              <a:buFont typeface="Calibri" panose="020F0502020204030204" pitchFamily="34" charset="0"/>
              <a:buNone/>
            </a:pPr>
            <a:r>
              <a:rPr lang="ja-JP" altLang="en-US" dirty="0"/>
              <a:t>    ・ 惑星半径　</a:t>
            </a:r>
            <a:r>
              <a:rPr lang="en-US" altLang="ja-JP" dirty="0"/>
              <a:t>6371 km</a:t>
            </a:r>
          </a:p>
          <a:p>
            <a:pPr marL="0" indent="0">
              <a:buFont typeface="Calibri" panose="020F0502020204030204" pitchFamily="34" charset="0"/>
              <a:buNone/>
            </a:pPr>
            <a:r>
              <a:rPr lang="en-US" altLang="ja-JP" dirty="0"/>
              <a:t>    </a:t>
            </a:r>
            <a:r>
              <a:rPr lang="ja-JP" altLang="en-US" dirty="0"/>
              <a:t>・ 重力加速度　</a:t>
            </a:r>
            <a:r>
              <a:rPr lang="en-US" altLang="ja-JP" dirty="0"/>
              <a:t>9.8 m/s²</a:t>
            </a:r>
          </a:p>
          <a:p>
            <a:pPr marL="0" indent="0">
              <a:buFont typeface="Calibri" panose="020F0502020204030204" pitchFamily="34" charset="0"/>
              <a:buNone/>
            </a:pPr>
            <a:r>
              <a:rPr lang="ja-JP" altLang="en-US" dirty="0"/>
              <a:t>    ・ 自転角速度　</a:t>
            </a:r>
            <a:r>
              <a:rPr lang="en-US" altLang="ja-JP" dirty="0"/>
              <a:t>7.29</a:t>
            </a:r>
            <a:r>
              <a:rPr lang="en-US" altLang="ja-JP" sz="1600" dirty="0"/>
              <a:t>×</a:t>
            </a:r>
            <a:r>
              <a:rPr lang="en-US" altLang="ja-JP" dirty="0"/>
              <a:t>10</a:t>
            </a:r>
            <a:r>
              <a:rPr lang="en-US" altLang="ja-JP" baseline="30000" dirty="0"/>
              <a:t>-5</a:t>
            </a:r>
            <a:r>
              <a:rPr lang="en-US" altLang="ja-JP" dirty="0"/>
              <a:t>  rad/s</a:t>
            </a:r>
            <a:endParaRPr lang="en-US" altLang="ja-JP" baseline="30000" dirty="0"/>
          </a:p>
          <a:p>
            <a:pPr marL="0" indent="0">
              <a:buFont typeface="Calibri" panose="020F0502020204030204" pitchFamily="34" charset="0"/>
              <a:buNone/>
            </a:pPr>
            <a:r>
              <a:rPr lang="ja-JP" altLang="en-US" dirty="0"/>
              <a:t>・ 各月毎に気候値の海面水温を与えている</a:t>
            </a:r>
            <a:endParaRPr lang="en-US" altLang="ja-JP" dirty="0"/>
          </a:p>
          <a:p>
            <a:pPr marL="0" indent="0">
              <a:buNone/>
            </a:pPr>
            <a:r>
              <a:rPr lang="ja-JP" altLang="en-US" dirty="0">
                <a:solidFill>
                  <a:schemeClr val="tx1"/>
                </a:solidFill>
              </a:rPr>
              <a:t>・ 積分間隔</a:t>
            </a:r>
            <a:endParaRPr lang="en-US" altLang="ja-JP" dirty="0">
              <a:solidFill>
                <a:schemeClr val="tx1"/>
              </a:solidFill>
            </a:endParaRPr>
          </a:p>
          <a:p>
            <a:pPr marL="0" indent="0">
              <a:buNone/>
            </a:pPr>
            <a:r>
              <a:rPr lang="ja-JP" altLang="en-US" dirty="0">
                <a:solidFill>
                  <a:schemeClr val="tx1"/>
                </a:solidFill>
              </a:rPr>
              <a:t>    ・ </a:t>
            </a:r>
            <a:r>
              <a:rPr lang="en-US" altLang="ja-JP" dirty="0">
                <a:solidFill>
                  <a:schemeClr val="tx1"/>
                </a:solidFill>
              </a:rPr>
              <a:t>20 </a:t>
            </a:r>
            <a:r>
              <a:rPr lang="ja-JP" altLang="en-US" dirty="0">
                <a:solidFill>
                  <a:schemeClr val="tx1"/>
                </a:solidFill>
              </a:rPr>
              <a:t>分　　</a:t>
            </a:r>
            <a:endParaRPr lang="en-US" altLang="ja-JP" dirty="0">
              <a:solidFill>
                <a:schemeClr val="tx1"/>
              </a:solidFill>
            </a:endParaRPr>
          </a:p>
          <a:p>
            <a:pPr marL="0" indent="0">
              <a:buNone/>
            </a:pPr>
            <a:r>
              <a:rPr lang="ja-JP" altLang="en-US" dirty="0">
                <a:solidFill>
                  <a:schemeClr val="tx1"/>
                </a:solidFill>
              </a:rPr>
              <a:t>・</a:t>
            </a:r>
            <a:r>
              <a:rPr lang="ja-JP" altLang="en-US" dirty="0"/>
              <a:t>積分期間</a:t>
            </a:r>
            <a:endParaRPr lang="en-US" altLang="ja-JP" dirty="0">
              <a:solidFill>
                <a:schemeClr val="tx1"/>
              </a:solidFill>
            </a:endParaRPr>
          </a:p>
          <a:p>
            <a:pPr marL="0" indent="0">
              <a:buNone/>
            </a:pPr>
            <a:r>
              <a:rPr lang="ja-JP" altLang="en-US" dirty="0">
                <a:solidFill>
                  <a:schemeClr val="tx1"/>
                </a:solidFill>
              </a:rPr>
              <a:t>    ・ </a:t>
            </a:r>
            <a:r>
              <a:rPr lang="en-US" altLang="ja-JP" dirty="0"/>
              <a:t>20 </a:t>
            </a:r>
            <a:r>
              <a:rPr lang="ja-JP" altLang="en-US" dirty="0"/>
              <a:t>年間</a:t>
            </a:r>
            <a:r>
              <a:rPr lang="en-US" altLang="ja-JP" dirty="0"/>
              <a:t>, </a:t>
            </a:r>
            <a:r>
              <a:rPr lang="ja-JP" altLang="en-US" dirty="0"/>
              <a:t>解析で用いるのは </a:t>
            </a:r>
            <a:r>
              <a:rPr lang="en-US" altLang="ja-JP" dirty="0"/>
              <a:t>5 </a:t>
            </a:r>
            <a:r>
              <a:rPr lang="ja-JP" altLang="en-US" dirty="0"/>
              <a:t>年目以降の </a:t>
            </a:r>
            <a:r>
              <a:rPr lang="en-US" altLang="ja-JP" dirty="0"/>
              <a:t>16 </a:t>
            </a:r>
            <a:r>
              <a:rPr lang="ja-JP" altLang="en-US" dirty="0"/>
              <a:t>年分</a:t>
            </a:r>
            <a:endParaRPr lang="en-US" altLang="ja-JP" dirty="0">
              <a:solidFill>
                <a:schemeClr val="tx1"/>
              </a:solidFill>
            </a:endParaRPr>
          </a:p>
          <a:p>
            <a:pPr marL="0" indent="0">
              <a:buFont typeface="Calibri" panose="020F0502020204030204" pitchFamily="34" charset="0"/>
              <a:buNone/>
            </a:pPr>
            <a:endParaRPr lang="en-US" altLang="ja-JP" dirty="0"/>
          </a:p>
          <a:p>
            <a:pPr marL="0" indent="0">
              <a:buFont typeface="Calibri" panose="020F0502020204030204" pitchFamily="34" charset="0"/>
              <a:buNone/>
            </a:pPr>
            <a:endParaRPr lang="en-US" altLang="ja-JP" dirty="0"/>
          </a:p>
          <a:p>
            <a:pPr marL="0" indent="0">
              <a:buFont typeface="Calibri" panose="020F0502020204030204" pitchFamily="34" charset="0"/>
              <a:buNone/>
            </a:pPr>
            <a:endParaRPr lang="en-US" altLang="ja-JP" dirty="0"/>
          </a:p>
          <a:p>
            <a:pPr marL="0" indent="0">
              <a:buFont typeface="Calibri" panose="020F0502020204030204" pitchFamily="34" charset="0"/>
              <a:buNone/>
            </a:pPr>
            <a:endParaRPr lang="en-US" altLang="ja-JP" dirty="0"/>
          </a:p>
          <a:p>
            <a:pPr marL="0" indent="0">
              <a:buFont typeface="Calibri" panose="020F0502020204030204" pitchFamily="34" charset="0"/>
              <a:buNone/>
            </a:pPr>
            <a:endParaRPr lang="en-US" altLang="ja-JP" dirty="0"/>
          </a:p>
        </p:txBody>
      </p:sp>
      <p:pic>
        <p:nvPicPr>
          <p:cNvPr id="2" name="図 1">
            <a:extLst>
              <a:ext uri="{FF2B5EF4-FFF2-40B4-BE49-F238E27FC236}">
                <a16:creationId xmlns:a16="http://schemas.microsoft.com/office/drawing/2014/main" id="{CF5B27AA-3C9B-12B7-167A-BCDE0ABAC95A}"/>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6096000" y="1477981"/>
            <a:ext cx="5676851" cy="3666721"/>
          </a:xfrm>
          <a:prstGeom prst="rect">
            <a:avLst/>
          </a:prstGeom>
        </p:spPr>
      </p:pic>
      <p:sp>
        <p:nvSpPr>
          <p:cNvPr id="6" name="四角形: 角を丸くする 5">
            <a:extLst>
              <a:ext uri="{FF2B5EF4-FFF2-40B4-BE49-F238E27FC236}">
                <a16:creationId xmlns:a16="http://schemas.microsoft.com/office/drawing/2014/main" id="{6C62B2B9-4E50-6C3F-D904-C65B79DBA608}"/>
              </a:ext>
            </a:extLst>
          </p:cNvPr>
          <p:cNvSpPr/>
          <p:nvPr/>
        </p:nvSpPr>
        <p:spPr>
          <a:xfrm>
            <a:off x="7825339" y="2078915"/>
            <a:ext cx="3691004" cy="2387207"/>
          </a:xfrm>
          <a:prstGeom prst="round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630097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A62C97C-0A40-F2CB-7F10-846C6B4516E8}"/>
              </a:ext>
            </a:extLst>
          </p:cNvPr>
          <p:cNvSpPr txBox="1">
            <a:spLocks/>
          </p:cNvSpPr>
          <p:nvPr/>
        </p:nvSpPr>
        <p:spPr>
          <a:xfrm>
            <a:off x="376437" y="-426954"/>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pPr marL="0" marR="0" lvl="0" indent="0" algn="l" defTabSz="914400" rtl="0" eaLnBrk="1" fontAlgn="auto" latinLnBrk="0" hangingPunct="1">
              <a:lnSpc>
                <a:spcPct val="85000"/>
              </a:lnSpc>
              <a:spcBef>
                <a:spcPct val="0"/>
              </a:spcBef>
              <a:spcAft>
                <a:spcPts val="0"/>
              </a:spcAft>
              <a:buClrTx/>
              <a:buSzTx/>
              <a:buFontTx/>
              <a:buNone/>
              <a:tabLst/>
              <a:defRPr/>
            </a:pPr>
            <a:r>
              <a:rPr kumimoji="1" lang="ja-JP" altLang="en-US" sz="4000" b="1" i="0" u="none" strike="noStrike" kern="1200" cap="none" spc="-50" normalizeH="0" baseline="0" noProof="0" dirty="0">
                <a:ln>
                  <a:noFill/>
                </a:ln>
                <a:solidFill>
                  <a:prstClr val="black">
                    <a:lumMod val="75000"/>
                    <a:lumOff val="25000"/>
                  </a:prstClr>
                </a:solidFill>
                <a:effectLst/>
                <a:uLnTx/>
                <a:uFillTx/>
                <a:latin typeface="ＭＳ Ｐゴシック" panose="020B0600070205080204" pitchFamily="50" charset="-128"/>
                <a:ea typeface="ＭＳ Ｐゴシック" panose="020B0600070205080204" pitchFamily="50" charset="-128"/>
                <a:cs typeface="+mj-cs"/>
              </a:rPr>
              <a:t>ケッペンの気候区分</a:t>
            </a:r>
          </a:p>
        </p:txBody>
      </p:sp>
      <p:sp>
        <p:nvSpPr>
          <p:cNvPr id="7" name="コンテンツ プレースホルダー 2">
            <a:extLst>
              <a:ext uri="{FF2B5EF4-FFF2-40B4-BE49-F238E27FC236}">
                <a16:creationId xmlns:a16="http://schemas.microsoft.com/office/drawing/2014/main" id="{057FF398-FE89-C4CC-CC1B-F3821D765D03}"/>
              </a:ext>
            </a:extLst>
          </p:cNvPr>
          <p:cNvSpPr txBox="1">
            <a:spLocks/>
          </p:cNvSpPr>
          <p:nvPr/>
        </p:nvSpPr>
        <p:spPr>
          <a:xfrm>
            <a:off x="376436" y="1095292"/>
            <a:ext cx="10447276" cy="1618090"/>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en-US" altLang="ja-JP" sz="2400" b="0" i="0" u="none" strike="noStrike" kern="1200" cap="none" spc="0" normalizeH="0" baseline="0" noProof="0" dirty="0" err="1">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Köppen</a:t>
            </a:r>
            <a:r>
              <a:rPr kumimoji="1" lang="en-US" altLang="ja-JP"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W. (1936) </a:t>
            </a:r>
            <a:r>
              <a:rPr lang="ja-JP" altLang="en-US" sz="2400" dirty="0">
                <a:solidFill>
                  <a:prstClr val="black">
                    <a:lumMod val="75000"/>
                    <a:lumOff val="25000"/>
                  </a:prstClr>
                </a:solidFill>
                <a:latin typeface="Calibri" panose="020F0502020204030204"/>
                <a:ea typeface="ＭＳ Ｐゴシック" panose="020B0600070205080204" pitchFamily="50" charset="-128"/>
              </a:rPr>
              <a:t>で発表</a:t>
            </a:r>
            <a:r>
              <a:rPr kumimoji="1" lang="ja-JP"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された気候区分</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植生に基づいて気候区分を定義している</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a:p>
            <a:pPr marL="0" marR="0" lvl="0" indent="0" algn="l" defTabSz="914400" rtl="0" eaLnBrk="1" fontAlgn="auto" latinLnBrk="0" hangingPunct="1">
              <a:lnSpc>
                <a:spcPct val="90000"/>
              </a:lnSpc>
              <a:spcBef>
                <a:spcPts val="1200"/>
              </a:spcBef>
              <a:spcAft>
                <a:spcPts val="200"/>
              </a:spcAft>
              <a:buClr>
                <a:srgbClr val="549E39"/>
              </a:buClr>
              <a:buSzPct val="100000"/>
              <a:buFont typeface="Calibri" panose="020F0502020204030204" pitchFamily="34" charset="0"/>
              <a:buNone/>
              <a:tabLst/>
              <a:defRPr/>
            </a:pPr>
            <a:r>
              <a:rPr kumimoji="1" lang="ja-JP"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 </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気温</a:t>
            </a:r>
            <a:r>
              <a:rPr kumimoji="1" lang="ja-JP"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と</a:t>
            </a:r>
            <a:r>
              <a:rPr kumimoji="1" lang="ja-JP" altLang="en-US" sz="2400" b="0" i="0" u="none" strike="noStrike" kern="1200" cap="none" spc="0" normalizeH="0" baseline="0" noProof="0" dirty="0">
                <a:ln>
                  <a:noFill/>
                </a:ln>
                <a:solidFill>
                  <a:srgbClr val="FF0000"/>
                </a:solidFill>
                <a:effectLst/>
                <a:uLnTx/>
                <a:uFillTx/>
                <a:latin typeface="Calibri" panose="020F0502020204030204"/>
                <a:ea typeface="ＭＳ Ｐゴシック" panose="020B0600070205080204" pitchFamily="50" charset="-128"/>
                <a:cs typeface="+mn-cs"/>
              </a:rPr>
              <a:t>降水量</a:t>
            </a:r>
            <a:r>
              <a:rPr kumimoji="1" lang="ja-JP"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の </a:t>
            </a:r>
            <a:r>
              <a:rPr kumimoji="1" lang="en-US" altLang="ja-JP"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2 </a:t>
            </a:r>
            <a:r>
              <a:rPr kumimoji="1" lang="ja-JP" altLang="en-US"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rPr>
              <a:t>変数から気候区分を決定できる</a:t>
            </a:r>
            <a:endParaRPr kumimoji="1" lang="en-US" altLang="ja-JP" sz="2400" b="0" i="0" u="none" strike="noStrike" kern="1200" cap="none" spc="0" normalizeH="0" baseline="0" noProof="0" dirty="0">
              <a:ln>
                <a:noFill/>
              </a:ln>
              <a:solidFill>
                <a:prstClr val="black">
                  <a:lumMod val="75000"/>
                  <a:lumOff val="25000"/>
                </a:prstClr>
              </a:solidFill>
              <a:effectLst/>
              <a:uLnTx/>
              <a:uFillTx/>
              <a:latin typeface="Calibri" panose="020F0502020204030204"/>
              <a:ea typeface="ＭＳ Ｐゴシック" panose="020B0600070205080204" pitchFamily="50" charset="-128"/>
              <a:cs typeface="+mn-cs"/>
            </a:endParaRPr>
          </a:p>
        </p:txBody>
      </p:sp>
      <p:pic>
        <p:nvPicPr>
          <p:cNvPr id="9" name="図 8">
            <a:extLst>
              <a:ext uri="{FF2B5EF4-FFF2-40B4-BE49-F238E27FC236}">
                <a16:creationId xmlns:a16="http://schemas.microsoft.com/office/drawing/2014/main" id="{26DF8F94-FDAC-663D-2E6E-6A0B1F931712}"/>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249146" y="2786241"/>
            <a:ext cx="5165218" cy="3424454"/>
          </a:xfrm>
          <a:prstGeom prst="rect">
            <a:avLst/>
          </a:prstGeom>
        </p:spPr>
      </p:pic>
      <p:sp>
        <p:nvSpPr>
          <p:cNvPr id="2" name="テキスト ボックス 1">
            <a:extLst>
              <a:ext uri="{FF2B5EF4-FFF2-40B4-BE49-F238E27FC236}">
                <a16:creationId xmlns:a16="http://schemas.microsoft.com/office/drawing/2014/main" id="{AA0A96A4-16E8-29EA-C8D4-EAEFB5CD82D3}"/>
              </a:ext>
            </a:extLst>
          </p:cNvPr>
          <p:cNvSpPr txBox="1"/>
          <p:nvPr/>
        </p:nvSpPr>
        <p:spPr>
          <a:xfrm>
            <a:off x="4508316" y="2674224"/>
            <a:ext cx="2646878" cy="369332"/>
          </a:xfrm>
          <a:prstGeom prst="rect">
            <a:avLst/>
          </a:prstGeom>
          <a:solidFill>
            <a:schemeClr val="bg1"/>
          </a:solidFill>
        </p:spPr>
        <p:txBody>
          <a:bodyPr wrap="none" rtlCol="0">
            <a:spAutoFit/>
          </a:bodyPr>
          <a:lstStyle/>
          <a:p>
            <a:r>
              <a:rPr kumimoji="1" lang="ja-JP" altLang="en-US" dirty="0"/>
              <a:t>　　　　　現実地球　　　　　</a:t>
            </a:r>
          </a:p>
        </p:txBody>
      </p:sp>
      <p:sp>
        <p:nvSpPr>
          <p:cNvPr id="4" name="テキスト ボックス 3">
            <a:extLst>
              <a:ext uri="{FF2B5EF4-FFF2-40B4-BE49-F238E27FC236}">
                <a16:creationId xmlns:a16="http://schemas.microsoft.com/office/drawing/2014/main" id="{0B917CF6-47E2-25D0-4DA6-66BE323F3104}"/>
              </a:ext>
            </a:extLst>
          </p:cNvPr>
          <p:cNvSpPr txBox="1"/>
          <p:nvPr/>
        </p:nvSpPr>
        <p:spPr>
          <a:xfrm>
            <a:off x="9067364" y="6400800"/>
            <a:ext cx="2647456" cy="369332"/>
          </a:xfrm>
          <a:prstGeom prst="rect">
            <a:avLst/>
          </a:prstGeom>
          <a:noFill/>
        </p:spPr>
        <p:txBody>
          <a:bodyPr wrap="none" rtlCol="0">
            <a:spAutoFit/>
          </a:bodyPr>
          <a:lstStyle/>
          <a:p>
            <a:r>
              <a:rPr kumimoji="1" lang="en-US" altLang="ja-JP" dirty="0"/>
              <a:t>Peel et al. (2007) </a:t>
            </a:r>
            <a:r>
              <a:rPr kumimoji="1" lang="ja-JP" altLang="en-US" dirty="0"/>
              <a:t>より引用</a:t>
            </a:r>
          </a:p>
        </p:txBody>
      </p:sp>
    </p:spTree>
    <p:extLst>
      <p:ext uri="{BB962C8B-B14F-4D97-AF65-F5344CB8AC3E}">
        <p14:creationId xmlns:p14="http://schemas.microsoft.com/office/powerpoint/2010/main" val="2273922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1">
            <a:extLst>
              <a:ext uri="{FF2B5EF4-FFF2-40B4-BE49-F238E27FC236}">
                <a16:creationId xmlns:a16="http://schemas.microsoft.com/office/drawing/2014/main" id="{4A62C97C-0A40-F2CB-7F10-846C6B4516E8}"/>
              </a:ext>
            </a:extLst>
          </p:cNvPr>
          <p:cNvSpPr txBox="1">
            <a:spLocks/>
          </p:cNvSpPr>
          <p:nvPr/>
        </p:nvSpPr>
        <p:spPr>
          <a:xfrm>
            <a:off x="376437" y="-426954"/>
            <a:ext cx="10058400" cy="1449387"/>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kumimoji="1" sz="4800" kern="1200" spc="-50" baseline="0">
                <a:solidFill>
                  <a:schemeClr val="tx1">
                    <a:lumMod val="75000"/>
                    <a:lumOff val="25000"/>
                  </a:schemeClr>
                </a:solidFill>
                <a:latin typeface="+mj-lt"/>
                <a:ea typeface="+mj-ea"/>
                <a:cs typeface="+mj-cs"/>
              </a:defRPr>
            </a:lvl1pPr>
          </a:lstStyle>
          <a:p>
            <a:r>
              <a:rPr lang="ja-JP" altLang="en-US" sz="4000" b="1" dirty="0">
                <a:latin typeface="+mn-ea"/>
                <a:ea typeface="+mn-ea"/>
              </a:rPr>
              <a:t>ケッペンの気候区分</a:t>
            </a:r>
          </a:p>
        </p:txBody>
      </p:sp>
      <p:sp>
        <p:nvSpPr>
          <p:cNvPr id="7" name="コンテンツ プレースホルダー 2">
            <a:extLst>
              <a:ext uri="{FF2B5EF4-FFF2-40B4-BE49-F238E27FC236}">
                <a16:creationId xmlns:a16="http://schemas.microsoft.com/office/drawing/2014/main" id="{057FF398-FE89-C4CC-CC1B-F3821D765D03}"/>
              </a:ext>
            </a:extLst>
          </p:cNvPr>
          <p:cNvSpPr txBox="1">
            <a:spLocks/>
          </p:cNvSpPr>
          <p:nvPr/>
        </p:nvSpPr>
        <p:spPr>
          <a:xfrm>
            <a:off x="7213411" y="1063399"/>
            <a:ext cx="11318258" cy="5835567"/>
          </a:xfrm>
          <a:prstGeom prst="rect">
            <a:avLst/>
          </a:prstGeom>
        </p:spPr>
        <p:txBody>
          <a:bodyPr>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kumimoji="1"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kumimoji="1" sz="1400" kern="1200">
                <a:solidFill>
                  <a:schemeClr val="tx1">
                    <a:lumMod val="75000"/>
                    <a:lumOff val="25000"/>
                  </a:schemeClr>
                </a:solidFill>
                <a:latin typeface="+mn-lt"/>
                <a:ea typeface="+mn-ea"/>
                <a:cs typeface="+mn-cs"/>
              </a:defRPr>
            </a:lvl9pPr>
          </a:lstStyle>
          <a:p>
            <a:pPr marL="0" indent="0">
              <a:buFont typeface="Calibri" panose="020F0502020204030204" pitchFamily="34" charset="0"/>
              <a:buNone/>
            </a:pPr>
            <a:r>
              <a:rPr lang="ja-JP" altLang="en-US" sz="2400" dirty="0"/>
              <a:t>・ </a:t>
            </a:r>
            <a:r>
              <a:rPr lang="en-US" altLang="ja-JP" sz="2400" dirty="0"/>
              <a:t>A : </a:t>
            </a:r>
            <a:r>
              <a:rPr lang="ja-JP" altLang="en-US" sz="2400" dirty="0"/>
              <a:t>熱帯</a:t>
            </a:r>
            <a:endParaRPr lang="en-US" altLang="ja-JP" sz="2400" dirty="0"/>
          </a:p>
          <a:p>
            <a:pPr marL="0" indent="0">
              <a:buFont typeface="Calibri" panose="020F0502020204030204" pitchFamily="34" charset="0"/>
              <a:buNone/>
            </a:pPr>
            <a:r>
              <a:rPr lang="ja-JP" altLang="en-US" sz="2400" dirty="0"/>
              <a:t>  ・           ≧ </a:t>
            </a:r>
            <a:r>
              <a:rPr lang="en-US" altLang="ja-JP" sz="2400" dirty="0"/>
              <a:t>18</a:t>
            </a:r>
            <a:r>
              <a:rPr lang="ja-JP" altLang="en-US" sz="2400" dirty="0"/>
              <a:t>℃</a:t>
            </a:r>
            <a:endParaRPr lang="en-US" altLang="ja-JP" sz="2400" dirty="0"/>
          </a:p>
          <a:p>
            <a:pPr marL="0" indent="0">
              <a:buFont typeface="Calibri" panose="020F0502020204030204" pitchFamily="34" charset="0"/>
              <a:buNone/>
            </a:pPr>
            <a:r>
              <a:rPr lang="ja-JP" altLang="en-US" sz="2400" dirty="0"/>
              <a:t>・ </a:t>
            </a:r>
            <a:r>
              <a:rPr lang="en-US" altLang="ja-JP" sz="2400" dirty="0"/>
              <a:t>C : </a:t>
            </a:r>
            <a:r>
              <a:rPr lang="ja-JP" altLang="en-US" sz="2400" dirty="0"/>
              <a:t>温帯</a:t>
            </a:r>
            <a:endParaRPr lang="en-US" altLang="ja-JP" sz="2400" dirty="0"/>
          </a:p>
          <a:p>
            <a:pPr marL="0" indent="0">
              <a:buFont typeface="Calibri" panose="020F0502020204030204" pitchFamily="34" charset="0"/>
              <a:buNone/>
            </a:pPr>
            <a:r>
              <a:rPr lang="ja-JP" altLang="en-US" sz="2400" dirty="0"/>
              <a:t>  ・ ｰ</a:t>
            </a:r>
            <a:r>
              <a:rPr lang="en-US" altLang="ja-JP" sz="2400" dirty="0"/>
              <a:t>3</a:t>
            </a:r>
            <a:r>
              <a:rPr lang="ja-JP" altLang="en-US" sz="2400" dirty="0"/>
              <a:t>℃ ≦　　　 ＜</a:t>
            </a:r>
            <a:r>
              <a:rPr lang="en-US" altLang="ja-JP" sz="2400" dirty="0"/>
              <a:t>18</a:t>
            </a:r>
            <a:r>
              <a:rPr lang="ja-JP" altLang="en-US" sz="2400" dirty="0"/>
              <a:t>℃</a:t>
            </a:r>
            <a:endParaRPr lang="en-US" altLang="ja-JP" sz="2400" dirty="0"/>
          </a:p>
          <a:p>
            <a:pPr marL="0" indent="0">
              <a:buFont typeface="Calibri" panose="020F0502020204030204" pitchFamily="34" charset="0"/>
              <a:buNone/>
            </a:pPr>
            <a:r>
              <a:rPr lang="ja-JP" altLang="en-US" sz="2400" dirty="0"/>
              <a:t>・ </a:t>
            </a:r>
            <a:r>
              <a:rPr lang="en-US" altLang="ja-JP" sz="2400" dirty="0"/>
              <a:t>D : </a:t>
            </a:r>
            <a:r>
              <a:rPr lang="ja-JP" altLang="en-US" sz="2400" dirty="0"/>
              <a:t>冷帯</a:t>
            </a:r>
            <a:endParaRPr lang="en-US" altLang="ja-JP" sz="2400" dirty="0"/>
          </a:p>
          <a:p>
            <a:pPr marL="0" indent="0">
              <a:buFont typeface="Calibri" panose="020F0502020204030204" pitchFamily="34" charset="0"/>
              <a:buNone/>
            </a:pPr>
            <a:r>
              <a:rPr lang="en-US" altLang="ja-JP" sz="2400" dirty="0"/>
              <a:t>  </a:t>
            </a:r>
            <a:r>
              <a:rPr lang="ja-JP" altLang="en-US" sz="2400" dirty="0"/>
              <a:t>・　　　  ＜ ｰ</a:t>
            </a:r>
            <a:r>
              <a:rPr lang="en-US" altLang="ja-JP" sz="2400" dirty="0"/>
              <a:t>3</a:t>
            </a:r>
            <a:r>
              <a:rPr lang="ja-JP" altLang="en-US" sz="2400" dirty="0"/>
              <a:t>℃</a:t>
            </a:r>
            <a:endParaRPr lang="en-US" altLang="ja-JP" sz="2400" dirty="0"/>
          </a:p>
          <a:p>
            <a:pPr marL="0" indent="0">
              <a:buNone/>
            </a:pPr>
            <a:r>
              <a:rPr lang="ja-JP" altLang="en-US" sz="2400" dirty="0"/>
              <a:t>・ </a:t>
            </a:r>
            <a:r>
              <a:rPr lang="en-US" altLang="ja-JP" sz="2400" dirty="0"/>
              <a:t>B :</a:t>
            </a:r>
            <a:r>
              <a:rPr lang="ja-JP" altLang="en-US" sz="2400" dirty="0"/>
              <a:t> 乾燥帯</a:t>
            </a:r>
            <a:endParaRPr lang="en-US" altLang="ja-JP" sz="2400" dirty="0"/>
          </a:p>
          <a:p>
            <a:pPr marL="0" indent="0">
              <a:buNone/>
            </a:pPr>
            <a:r>
              <a:rPr lang="en-US" altLang="ja-JP" sz="2400" dirty="0"/>
              <a:t>  </a:t>
            </a:r>
            <a:r>
              <a:rPr lang="ja-JP" altLang="en-US" sz="2400" dirty="0"/>
              <a:t>・  </a:t>
            </a:r>
            <a:r>
              <a:rPr lang="en-US" altLang="ja-JP" sz="2400" dirty="0">
                <a:latin typeface="+mn-ea"/>
              </a:rPr>
              <a:t>R</a:t>
            </a:r>
            <a:r>
              <a:rPr lang="ja-JP" altLang="en-US" sz="2400" dirty="0">
                <a:latin typeface="+mn-ea"/>
              </a:rPr>
              <a:t> ＜ </a:t>
            </a:r>
            <a:r>
              <a:rPr lang="en-US" altLang="ja-JP" sz="2400" dirty="0">
                <a:latin typeface="+mn-ea"/>
              </a:rPr>
              <a:t>r</a:t>
            </a:r>
            <a:r>
              <a:rPr lang="ja-JP" altLang="en-US" sz="2400" dirty="0">
                <a:latin typeface="+mn-ea"/>
              </a:rPr>
              <a:t>　</a:t>
            </a:r>
            <a:endParaRPr lang="en-US" altLang="ja-JP" sz="2400" dirty="0">
              <a:latin typeface="+mn-ea"/>
            </a:endParaRPr>
          </a:p>
          <a:p>
            <a:pPr marL="0" indent="0">
              <a:buFont typeface="Calibri" panose="020F0502020204030204" pitchFamily="34" charset="0"/>
              <a:buNone/>
            </a:pPr>
            <a:r>
              <a:rPr lang="ja-JP" altLang="en-US" sz="2400" dirty="0"/>
              <a:t>・ </a:t>
            </a:r>
            <a:r>
              <a:rPr lang="en-US" altLang="ja-JP" sz="2400" dirty="0"/>
              <a:t>E : </a:t>
            </a:r>
            <a:r>
              <a:rPr lang="ja-JP" altLang="en-US" sz="2400" dirty="0"/>
              <a:t>寒帯</a:t>
            </a:r>
            <a:endParaRPr lang="en-US" altLang="ja-JP" sz="2400" dirty="0"/>
          </a:p>
          <a:p>
            <a:pPr marL="0" indent="0">
              <a:buNone/>
            </a:pPr>
            <a:r>
              <a:rPr lang="ja-JP" altLang="en-US" sz="2400" dirty="0"/>
              <a:t>  ・　　　　＜ </a:t>
            </a:r>
            <a:r>
              <a:rPr lang="en-US" altLang="ja-JP" sz="2400" dirty="0"/>
              <a:t>10</a:t>
            </a:r>
            <a:r>
              <a:rPr lang="ja-JP" altLang="en-US" sz="2400" dirty="0"/>
              <a:t>℃</a:t>
            </a:r>
            <a:endParaRPr lang="en-US" altLang="ja-JP" sz="2400" dirty="0"/>
          </a:p>
          <a:p>
            <a:pPr marL="0" indent="0">
              <a:buNone/>
            </a:pPr>
            <a:endParaRPr lang="en-US" altLang="ja-JP" sz="2400" dirty="0">
              <a:latin typeface="+mn-ea"/>
            </a:endParaRPr>
          </a:p>
          <a:p>
            <a:pPr marL="0" indent="0">
              <a:buNone/>
            </a:pPr>
            <a:endParaRPr lang="en-US" altLang="ja-JP" sz="2400" dirty="0"/>
          </a:p>
          <a:p>
            <a:pPr marL="0" indent="0">
              <a:buFont typeface="Calibri" panose="020F0502020204030204" pitchFamily="34" charset="0"/>
              <a:buNone/>
            </a:pPr>
            <a:endParaRPr lang="en-US" altLang="ja-JP" sz="2400" dirty="0"/>
          </a:p>
        </p:txBody>
      </p:sp>
      <mc:AlternateContent xmlns:mc="http://schemas.openxmlformats.org/markup-compatibility/2006" xmlns:a14="http://schemas.microsoft.com/office/drawing/2010/main">
        <mc:Choice Requires="a14">
          <p:sp>
            <p:nvSpPr>
              <p:cNvPr id="5" name="テキスト ボックス 4">
                <a:extLst>
                  <a:ext uri="{FF2B5EF4-FFF2-40B4-BE49-F238E27FC236}">
                    <a16:creationId xmlns:a16="http://schemas.microsoft.com/office/drawing/2014/main" id="{97C08F37-0946-479B-1F1B-E90555EF779C}"/>
                  </a:ext>
                </a:extLst>
              </p:cNvPr>
              <p:cNvSpPr txBox="1"/>
              <p:nvPr/>
            </p:nvSpPr>
            <p:spPr>
              <a:xfrm>
                <a:off x="8640721" y="2568454"/>
                <a:ext cx="758968" cy="3847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500" i="1" smtClean="0">
                              <a:latin typeface="Cambria Math" panose="02040503050406030204" pitchFamily="18" charset="0"/>
                            </a:rPr>
                          </m:ctrlPr>
                        </m:accPr>
                        <m:e>
                          <m:r>
                            <m:rPr>
                              <m:sty m:val="p"/>
                            </m:rPr>
                            <a:rPr kumimoji="1" lang="en-US" altLang="ja-JP" sz="2500" i="1">
                              <a:latin typeface="Cambria Math" panose="02040503050406030204" pitchFamily="18" charset="0"/>
                            </a:rPr>
                            <m:t>T</m:t>
                          </m:r>
                          <m:r>
                            <a:rPr kumimoji="1" lang="en-US" altLang="ja-JP" sz="2500" b="0" i="1" baseline="-25000" smtClean="0">
                              <a:latin typeface="Cambria Math" panose="02040503050406030204" pitchFamily="18" charset="0"/>
                            </a:rPr>
                            <m:t>𝑚𝑖𝑛</m:t>
                          </m:r>
                        </m:e>
                      </m:acc>
                    </m:oMath>
                  </m:oMathPara>
                </a14:m>
                <a:endParaRPr kumimoji="1" lang="ja-JP" altLang="en-US" sz="2500" dirty="0"/>
              </a:p>
            </p:txBody>
          </p:sp>
        </mc:Choice>
        <mc:Fallback xmlns="">
          <p:sp>
            <p:nvSpPr>
              <p:cNvPr id="5" name="テキスト ボックス 4">
                <a:extLst>
                  <a:ext uri="{FF2B5EF4-FFF2-40B4-BE49-F238E27FC236}">
                    <a16:creationId xmlns:a16="http://schemas.microsoft.com/office/drawing/2014/main" id="{97C08F37-0946-479B-1F1B-E90555EF779C}"/>
                  </a:ext>
                </a:extLst>
              </p:cNvPr>
              <p:cNvSpPr txBox="1">
                <a:spLocks noRot="1" noChangeAspect="1" noMove="1" noResize="1" noEditPoints="1" noAdjustHandles="1" noChangeArrowheads="1" noChangeShapeType="1" noTextEdit="1"/>
              </p:cNvSpPr>
              <p:nvPr/>
            </p:nvSpPr>
            <p:spPr>
              <a:xfrm>
                <a:off x="8640721" y="2568454"/>
                <a:ext cx="758968" cy="384721"/>
              </a:xfrm>
              <a:prstGeom prst="rect">
                <a:avLst/>
              </a:prstGeom>
              <a:blipFill>
                <a:blip r:embed="rId3"/>
                <a:stretch>
                  <a:fillRect l="-1600" b="-15873"/>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8" name="テキスト ボックス 7">
                <a:extLst>
                  <a:ext uri="{FF2B5EF4-FFF2-40B4-BE49-F238E27FC236}">
                    <a16:creationId xmlns:a16="http://schemas.microsoft.com/office/drawing/2014/main" id="{6A85125A-26B1-7E97-6F81-8A595F1048FE}"/>
                  </a:ext>
                </a:extLst>
              </p:cNvPr>
              <p:cNvSpPr txBox="1"/>
              <p:nvPr/>
            </p:nvSpPr>
            <p:spPr>
              <a:xfrm>
                <a:off x="7674714" y="3587527"/>
                <a:ext cx="693195" cy="3847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500" i="1" smtClean="0">
                              <a:latin typeface="Cambria Math" panose="02040503050406030204" pitchFamily="18" charset="0"/>
                            </a:rPr>
                          </m:ctrlPr>
                        </m:accPr>
                        <m:e>
                          <m:r>
                            <m:rPr>
                              <m:sty m:val="p"/>
                            </m:rPr>
                            <a:rPr kumimoji="1" lang="en-US" altLang="ja-JP" sz="2500" i="1">
                              <a:latin typeface="Cambria Math" panose="02040503050406030204" pitchFamily="18" charset="0"/>
                            </a:rPr>
                            <m:t>T</m:t>
                          </m:r>
                          <m:r>
                            <a:rPr kumimoji="1" lang="en-US" altLang="ja-JP" sz="2500" b="0" i="1" baseline="-25000" smtClean="0">
                              <a:latin typeface="Cambria Math" panose="02040503050406030204" pitchFamily="18" charset="0"/>
                            </a:rPr>
                            <m:t>𝑚𝑖𝑛</m:t>
                          </m:r>
                        </m:e>
                      </m:acc>
                    </m:oMath>
                  </m:oMathPara>
                </a14:m>
                <a:endParaRPr kumimoji="1" lang="ja-JP" altLang="en-US" sz="2500" dirty="0"/>
              </a:p>
            </p:txBody>
          </p:sp>
        </mc:Choice>
        <mc:Fallback xmlns="">
          <p:sp>
            <p:nvSpPr>
              <p:cNvPr id="8" name="テキスト ボックス 7">
                <a:extLst>
                  <a:ext uri="{FF2B5EF4-FFF2-40B4-BE49-F238E27FC236}">
                    <a16:creationId xmlns:a16="http://schemas.microsoft.com/office/drawing/2014/main" id="{6A85125A-26B1-7E97-6F81-8A595F1048FE}"/>
                  </a:ext>
                </a:extLst>
              </p:cNvPr>
              <p:cNvSpPr txBox="1">
                <a:spLocks noRot="1" noChangeAspect="1" noMove="1" noResize="1" noEditPoints="1" noAdjustHandles="1" noChangeArrowheads="1" noChangeShapeType="1" noTextEdit="1"/>
              </p:cNvSpPr>
              <p:nvPr/>
            </p:nvSpPr>
            <p:spPr>
              <a:xfrm>
                <a:off x="7674714" y="3587527"/>
                <a:ext cx="693195" cy="384721"/>
              </a:xfrm>
              <a:prstGeom prst="rect">
                <a:avLst/>
              </a:prstGeom>
              <a:blipFill>
                <a:blip r:embed="rId4"/>
                <a:stretch>
                  <a:fillRect l="-6140" b="-15873"/>
                </a:stretch>
              </a:blipFill>
            </p:spPr>
            <p:txBody>
              <a:bodyPr/>
              <a:lstStyle/>
              <a:p>
                <a:r>
                  <a:rPr lang="ja-JP" altLang="en-US">
                    <a:noFill/>
                  </a:rPr>
                  <a:t> </a:t>
                </a:r>
              </a:p>
            </p:txBody>
          </p:sp>
        </mc:Fallback>
      </mc:AlternateContent>
      <p:sp>
        <p:nvSpPr>
          <p:cNvPr id="11" name="正方形/長方形 10">
            <a:extLst>
              <a:ext uri="{FF2B5EF4-FFF2-40B4-BE49-F238E27FC236}">
                <a16:creationId xmlns:a16="http://schemas.microsoft.com/office/drawing/2014/main" id="{11DC30E5-0E4E-034E-2F6B-099E10706F42}"/>
              </a:ext>
            </a:extLst>
          </p:cNvPr>
          <p:cNvSpPr/>
          <p:nvPr/>
        </p:nvSpPr>
        <p:spPr>
          <a:xfrm>
            <a:off x="7199696" y="1053460"/>
            <a:ext cx="4754880" cy="3053391"/>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正方形/長方形 11">
            <a:extLst>
              <a:ext uri="{FF2B5EF4-FFF2-40B4-BE49-F238E27FC236}">
                <a16:creationId xmlns:a16="http://schemas.microsoft.com/office/drawing/2014/main" id="{D1B50CC9-5ABB-CC1A-E4B3-60276DCA7C77}"/>
              </a:ext>
            </a:extLst>
          </p:cNvPr>
          <p:cNvSpPr/>
          <p:nvPr/>
        </p:nvSpPr>
        <p:spPr>
          <a:xfrm>
            <a:off x="7199696" y="5122793"/>
            <a:ext cx="4754880" cy="972152"/>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C000536-109F-D227-1710-6E765347A26E}"/>
              </a:ext>
            </a:extLst>
          </p:cNvPr>
          <p:cNvSpPr txBox="1"/>
          <p:nvPr/>
        </p:nvSpPr>
        <p:spPr>
          <a:xfrm>
            <a:off x="9361466" y="297739"/>
            <a:ext cx="2199641" cy="646331"/>
          </a:xfrm>
          <a:prstGeom prst="rect">
            <a:avLst/>
          </a:prstGeom>
          <a:noFill/>
        </p:spPr>
        <p:txBody>
          <a:bodyPr wrap="none" rtlCol="0">
            <a:spAutoFit/>
          </a:bodyPr>
          <a:lstStyle/>
          <a:p>
            <a:r>
              <a:rPr kumimoji="1" lang="ja-JP" altLang="en-US" dirty="0"/>
              <a:t>・・・ 最暖月平均気温</a:t>
            </a:r>
            <a:endParaRPr kumimoji="1" lang="en-US" altLang="ja-JP" dirty="0"/>
          </a:p>
          <a:p>
            <a:r>
              <a:rPr kumimoji="1" lang="ja-JP" altLang="en-US" dirty="0"/>
              <a:t>・・・ 最寒月平均気温</a:t>
            </a:r>
            <a:endParaRPr kumimoji="1" lang="en-US" altLang="ja-JP" dirty="0"/>
          </a:p>
        </p:txBody>
      </p:sp>
      <mc:AlternateContent xmlns:mc="http://schemas.openxmlformats.org/markup-compatibility/2006" xmlns:a14="http://schemas.microsoft.com/office/drawing/2010/main">
        <mc:Choice Requires="a14">
          <p:sp>
            <p:nvSpPr>
              <p:cNvPr id="14" name="テキスト ボックス 13">
                <a:extLst>
                  <a:ext uri="{FF2B5EF4-FFF2-40B4-BE49-F238E27FC236}">
                    <a16:creationId xmlns:a16="http://schemas.microsoft.com/office/drawing/2014/main" id="{A4CF882F-C995-53A4-3B55-62E09698528B}"/>
                  </a:ext>
                </a:extLst>
              </p:cNvPr>
              <p:cNvSpPr txBox="1"/>
              <p:nvPr/>
            </p:nvSpPr>
            <p:spPr>
              <a:xfrm>
                <a:off x="8876440" y="296378"/>
                <a:ext cx="523526"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000" i="1">
                              <a:latin typeface="Cambria Math" panose="02040503050406030204" pitchFamily="18" charset="0"/>
                            </a:rPr>
                          </m:ctrlPr>
                        </m:accPr>
                        <m:e>
                          <m:r>
                            <m:rPr>
                              <m:sty m:val="p"/>
                            </m:rPr>
                            <a:rPr kumimoji="1" lang="en-US" altLang="ja-JP" sz="2000" i="1">
                              <a:latin typeface="Cambria Math" panose="02040503050406030204" pitchFamily="18" charset="0"/>
                            </a:rPr>
                            <m:t>T</m:t>
                          </m:r>
                          <m:r>
                            <m:rPr>
                              <m:sty m:val="p"/>
                            </m:rPr>
                            <a:rPr kumimoji="1" lang="en-US" altLang="ja-JP" sz="2000" baseline="-25000">
                              <a:latin typeface="Cambria Math" panose="02040503050406030204" pitchFamily="18" charset="0"/>
                            </a:rPr>
                            <m:t>max</m:t>
                          </m:r>
                        </m:e>
                      </m:acc>
                    </m:oMath>
                  </m:oMathPara>
                </a14:m>
                <a:endParaRPr kumimoji="1" lang="ja-JP" altLang="en-US" sz="2000" dirty="0"/>
              </a:p>
            </p:txBody>
          </p:sp>
        </mc:Choice>
        <mc:Fallback xmlns="">
          <p:sp>
            <p:nvSpPr>
              <p:cNvPr id="14" name="テキスト ボックス 13">
                <a:extLst>
                  <a:ext uri="{FF2B5EF4-FFF2-40B4-BE49-F238E27FC236}">
                    <a16:creationId xmlns:a16="http://schemas.microsoft.com/office/drawing/2014/main" id="{A4CF882F-C995-53A4-3B55-62E09698528B}"/>
                  </a:ext>
                </a:extLst>
              </p:cNvPr>
              <p:cNvSpPr txBox="1">
                <a:spLocks noRot="1" noChangeAspect="1" noMove="1" noResize="1" noEditPoints="1" noAdjustHandles="1" noChangeArrowheads="1" noChangeShapeType="1" noTextEdit="1"/>
              </p:cNvSpPr>
              <p:nvPr/>
            </p:nvSpPr>
            <p:spPr>
              <a:xfrm>
                <a:off x="8876440" y="296378"/>
                <a:ext cx="523526" cy="307777"/>
              </a:xfrm>
              <a:prstGeom prst="rect">
                <a:avLst/>
              </a:prstGeom>
              <a:blipFill>
                <a:blip r:embed="rId5"/>
                <a:stretch>
                  <a:fillRect l="-10465" r="-2326" b="-10000"/>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5" name="テキスト ボックス 14">
                <a:extLst>
                  <a:ext uri="{FF2B5EF4-FFF2-40B4-BE49-F238E27FC236}">
                    <a16:creationId xmlns:a16="http://schemas.microsoft.com/office/drawing/2014/main" id="{944E7516-710E-E0F9-8DA9-C14F59166413}"/>
                  </a:ext>
                </a:extLst>
              </p:cNvPr>
              <p:cNvSpPr txBox="1"/>
              <p:nvPr/>
            </p:nvSpPr>
            <p:spPr>
              <a:xfrm>
                <a:off x="8791605" y="598530"/>
                <a:ext cx="693195" cy="307777"/>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000" i="1" smtClean="0">
                              <a:latin typeface="Cambria Math" panose="02040503050406030204" pitchFamily="18" charset="0"/>
                            </a:rPr>
                          </m:ctrlPr>
                        </m:accPr>
                        <m:e>
                          <m:r>
                            <m:rPr>
                              <m:sty m:val="p"/>
                            </m:rPr>
                            <a:rPr kumimoji="1" lang="en-US" altLang="ja-JP" sz="2000" i="1">
                              <a:latin typeface="Cambria Math" panose="02040503050406030204" pitchFamily="18" charset="0"/>
                            </a:rPr>
                            <m:t>T</m:t>
                          </m:r>
                          <m:r>
                            <a:rPr kumimoji="1" lang="en-US" altLang="ja-JP" sz="2000" b="0" i="1" baseline="-25000" smtClean="0">
                              <a:latin typeface="Cambria Math" panose="02040503050406030204" pitchFamily="18" charset="0"/>
                            </a:rPr>
                            <m:t>𝑚𝑖𝑛</m:t>
                          </m:r>
                        </m:e>
                      </m:acc>
                    </m:oMath>
                  </m:oMathPara>
                </a14:m>
                <a:endParaRPr kumimoji="1" lang="ja-JP" altLang="en-US" sz="2000" dirty="0"/>
              </a:p>
            </p:txBody>
          </p:sp>
        </mc:Choice>
        <mc:Fallback xmlns="">
          <p:sp>
            <p:nvSpPr>
              <p:cNvPr id="15" name="テキスト ボックス 14">
                <a:extLst>
                  <a:ext uri="{FF2B5EF4-FFF2-40B4-BE49-F238E27FC236}">
                    <a16:creationId xmlns:a16="http://schemas.microsoft.com/office/drawing/2014/main" id="{944E7516-710E-E0F9-8DA9-C14F59166413}"/>
                  </a:ext>
                </a:extLst>
              </p:cNvPr>
              <p:cNvSpPr txBox="1">
                <a:spLocks noRot="1" noChangeAspect="1" noMove="1" noResize="1" noEditPoints="1" noAdjustHandles="1" noChangeArrowheads="1" noChangeShapeType="1" noTextEdit="1"/>
              </p:cNvSpPr>
              <p:nvPr/>
            </p:nvSpPr>
            <p:spPr>
              <a:xfrm>
                <a:off x="8791605" y="598530"/>
                <a:ext cx="693195" cy="307777"/>
              </a:xfrm>
              <a:prstGeom prst="rect">
                <a:avLst/>
              </a:prstGeom>
              <a:blipFill>
                <a:blip r:embed="rId6"/>
                <a:stretch>
                  <a:fillRect b="-13725"/>
                </a:stretch>
              </a:blipFill>
            </p:spPr>
            <p:txBody>
              <a:bodyPr/>
              <a:lstStyle/>
              <a:p>
                <a:r>
                  <a:rPr lang="ja-JP" altLang="en-US">
                    <a:noFill/>
                  </a:rPr>
                  <a:t> </a:t>
                </a:r>
              </a:p>
            </p:txBody>
          </p:sp>
        </mc:Fallback>
      </mc:AlternateContent>
      <p:sp>
        <p:nvSpPr>
          <p:cNvPr id="18" name="テキスト ボックス 17">
            <a:extLst>
              <a:ext uri="{FF2B5EF4-FFF2-40B4-BE49-F238E27FC236}">
                <a16:creationId xmlns:a16="http://schemas.microsoft.com/office/drawing/2014/main" id="{877510D7-C37F-E56F-6D68-56BFC060D03E}"/>
              </a:ext>
            </a:extLst>
          </p:cNvPr>
          <p:cNvSpPr txBox="1"/>
          <p:nvPr/>
        </p:nvSpPr>
        <p:spPr>
          <a:xfrm>
            <a:off x="512229" y="3070968"/>
            <a:ext cx="1435008" cy="477054"/>
          </a:xfrm>
          <a:prstGeom prst="rect">
            <a:avLst/>
          </a:prstGeom>
          <a:noFill/>
        </p:spPr>
        <p:txBody>
          <a:bodyPr wrap="none" rtlCol="0">
            <a:spAutoFit/>
          </a:bodyPr>
          <a:lstStyle/>
          <a:p>
            <a:r>
              <a:rPr kumimoji="1" lang="ja-JP" altLang="en-US" sz="2500" dirty="0"/>
              <a:t>　≧ </a:t>
            </a:r>
            <a:r>
              <a:rPr kumimoji="1" lang="en-US" altLang="ja-JP" sz="2500" dirty="0"/>
              <a:t>10</a:t>
            </a:r>
            <a:r>
              <a:rPr kumimoji="1" lang="ja-JP" altLang="en-US" sz="2500" dirty="0"/>
              <a:t>℃</a:t>
            </a:r>
          </a:p>
        </p:txBody>
      </p:sp>
      <mc:AlternateContent xmlns:mc="http://schemas.openxmlformats.org/markup-compatibility/2006" xmlns:a14="http://schemas.microsoft.com/office/drawing/2010/main">
        <mc:Choice Requires="a14">
          <p:sp>
            <p:nvSpPr>
              <p:cNvPr id="19" name="テキスト ボックス 18">
                <a:extLst>
                  <a:ext uri="{FF2B5EF4-FFF2-40B4-BE49-F238E27FC236}">
                    <a16:creationId xmlns:a16="http://schemas.microsoft.com/office/drawing/2014/main" id="{ADA9E817-630C-0B48-38E4-C8FDAE29BBAB}"/>
                  </a:ext>
                </a:extLst>
              </p:cNvPr>
              <p:cNvSpPr txBox="1"/>
              <p:nvPr/>
            </p:nvSpPr>
            <p:spPr>
              <a:xfrm>
                <a:off x="207125" y="3077162"/>
                <a:ext cx="523526" cy="384721"/>
              </a:xfrm>
              <a:prstGeom prst="rect">
                <a:avLst/>
              </a:prstGeom>
              <a:noFill/>
            </p:spPr>
            <p:txBody>
              <a:bodyPr wrap="square" lIns="0" tIns="0" rIns="0" bIns="0" rtlCol="0">
                <a:spAutoFit/>
              </a:bodyPr>
              <a:lstStyle/>
              <a:p>
                <a14:m>
                  <m:oMath xmlns:m="http://schemas.openxmlformats.org/officeDocument/2006/math">
                    <m:acc>
                      <m:accPr>
                        <m:chr m:val="̅"/>
                        <m:ctrlPr>
                          <a:rPr kumimoji="1" lang="ja-JP" altLang="en-US" sz="2500" i="1">
                            <a:latin typeface="Cambria Math" panose="02040503050406030204" pitchFamily="18" charset="0"/>
                          </a:rPr>
                        </m:ctrlPr>
                      </m:accPr>
                      <m:e>
                        <m:r>
                          <m:rPr>
                            <m:sty m:val="p"/>
                          </m:rPr>
                          <a:rPr kumimoji="1" lang="en-US" altLang="ja-JP" sz="2500" i="1">
                            <a:latin typeface="Cambria Math" panose="02040503050406030204" pitchFamily="18" charset="0"/>
                          </a:rPr>
                          <m:t>T</m:t>
                        </m:r>
                        <m:r>
                          <m:rPr>
                            <m:sty m:val="p"/>
                          </m:rPr>
                          <a:rPr kumimoji="1" lang="en-US" altLang="ja-JP" sz="2500" baseline="-25000">
                            <a:latin typeface="Cambria Math" panose="02040503050406030204" pitchFamily="18" charset="0"/>
                          </a:rPr>
                          <m:t>max</m:t>
                        </m:r>
                      </m:e>
                    </m:acc>
                  </m:oMath>
                </a14:m>
                <a:r>
                  <a:rPr kumimoji="1" lang="ja-JP" altLang="en-US" sz="2500" dirty="0"/>
                  <a:t>　</a:t>
                </a:r>
              </a:p>
            </p:txBody>
          </p:sp>
        </mc:Choice>
        <mc:Fallback xmlns="">
          <p:sp>
            <p:nvSpPr>
              <p:cNvPr id="19" name="テキスト ボックス 18">
                <a:extLst>
                  <a:ext uri="{FF2B5EF4-FFF2-40B4-BE49-F238E27FC236}">
                    <a16:creationId xmlns:a16="http://schemas.microsoft.com/office/drawing/2014/main" id="{ADA9E817-630C-0B48-38E4-C8FDAE29BBAB}"/>
                  </a:ext>
                </a:extLst>
              </p:cNvPr>
              <p:cNvSpPr txBox="1">
                <a:spLocks noRot="1" noChangeAspect="1" noMove="1" noResize="1" noEditPoints="1" noAdjustHandles="1" noChangeArrowheads="1" noChangeShapeType="1" noTextEdit="1"/>
              </p:cNvSpPr>
              <p:nvPr/>
            </p:nvSpPr>
            <p:spPr>
              <a:xfrm>
                <a:off x="207125" y="3077162"/>
                <a:ext cx="523526" cy="384721"/>
              </a:xfrm>
              <a:prstGeom prst="rect">
                <a:avLst/>
              </a:prstGeom>
              <a:blipFill>
                <a:blip r:embed="rId7"/>
                <a:stretch>
                  <a:fillRect l="-20930" r="-19767" b="-12698"/>
                </a:stretch>
              </a:blipFill>
            </p:spPr>
            <p:txBody>
              <a:bodyPr/>
              <a:lstStyle/>
              <a:p>
                <a:r>
                  <a:rPr lang="ja-JP" altLang="en-US">
                    <a:noFill/>
                  </a:rPr>
                  <a:t> </a:t>
                </a:r>
              </a:p>
            </p:txBody>
          </p:sp>
        </mc:Fallback>
      </mc:AlternateContent>
      <p:sp>
        <p:nvSpPr>
          <p:cNvPr id="20" name="正方形/長方形 19">
            <a:extLst>
              <a:ext uri="{FF2B5EF4-FFF2-40B4-BE49-F238E27FC236}">
                <a16:creationId xmlns:a16="http://schemas.microsoft.com/office/drawing/2014/main" id="{91EF4DB0-95CF-B51F-DEB0-87D55A252F0A}"/>
              </a:ext>
            </a:extLst>
          </p:cNvPr>
          <p:cNvSpPr/>
          <p:nvPr/>
        </p:nvSpPr>
        <p:spPr>
          <a:xfrm>
            <a:off x="99391" y="3070968"/>
            <a:ext cx="1775712" cy="477054"/>
          </a:xfrm>
          <a:prstGeom prst="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2" name="コネクタ: カギ線 21">
            <a:extLst>
              <a:ext uri="{FF2B5EF4-FFF2-40B4-BE49-F238E27FC236}">
                <a16:creationId xmlns:a16="http://schemas.microsoft.com/office/drawing/2014/main" id="{E1EFDF7F-11BD-2274-0C2C-993D47237A85}"/>
              </a:ext>
            </a:extLst>
          </p:cNvPr>
          <p:cNvCxnSpPr>
            <a:stCxn id="20" idx="2"/>
            <a:endCxn id="12" idx="1"/>
          </p:cNvCxnSpPr>
          <p:nvPr/>
        </p:nvCxnSpPr>
        <p:spPr>
          <a:xfrm rot="16200000" flipH="1">
            <a:off x="3063048" y="1472220"/>
            <a:ext cx="2060847" cy="6212449"/>
          </a:xfrm>
          <a:prstGeom prst="bentConnector2">
            <a:avLst/>
          </a:prstGeom>
          <a:ln w="38100">
            <a:tailEnd type="triangle"/>
          </a:ln>
        </p:spPr>
        <p:style>
          <a:lnRef idx="1">
            <a:schemeClr val="dk1"/>
          </a:lnRef>
          <a:fillRef idx="0">
            <a:schemeClr val="dk1"/>
          </a:fillRef>
          <a:effectRef idx="0">
            <a:schemeClr val="dk1"/>
          </a:effectRef>
          <a:fontRef idx="minor">
            <a:schemeClr val="tx1"/>
          </a:fontRef>
        </p:style>
      </p:cxnSp>
      <p:sp>
        <p:nvSpPr>
          <p:cNvPr id="23" name="テキスト ボックス 22">
            <a:extLst>
              <a:ext uri="{FF2B5EF4-FFF2-40B4-BE49-F238E27FC236}">
                <a16:creationId xmlns:a16="http://schemas.microsoft.com/office/drawing/2014/main" id="{C9DFBE71-2872-7D2C-D12C-8E281398636C}"/>
              </a:ext>
            </a:extLst>
          </p:cNvPr>
          <p:cNvSpPr txBox="1"/>
          <p:nvPr/>
        </p:nvSpPr>
        <p:spPr>
          <a:xfrm>
            <a:off x="256531" y="4031534"/>
            <a:ext cx="603050" cy="477054"/>
          </a:xfrm>
          <a:prstGeom prst="rect">
            <a:avLst/>
          </a:prstGeom>
          <a:noFill/>
        </p:spPr>
        <p:txBody>
          <a:bodyPr wrap="none" rtlCol="0">
            <a:spAutoFit/>
          </a:bodyPr>
          <a:lstStyle/>
          <a:p>
            <a:r>
              <a:rPr kumimoji="1" lang="en-US" altLang="ja-JP" sz="2500" dirty="0">
                <a:solidFill>
                  <a:srgbClr val="0070C0"/>
                </a:solidFill>
              </a:rPr>
              <a:t>NO</a:t>
            </a:r>
            <a:endParaRPr kumimoji="1" lang="ja-JP" altLang="en-US" sz="2500" dirty="0">
              <a:solidFill>
                <a:srgbClr val="0070C0"/>
              </a:solidFill>
            </a:endParaRPr>
          </a:p>
        </p:txBody>
      </p:sp>
      <p:sp>
        <p:nvSpPr>
          <p:cNvPr id="24" name="テキスト ボックス 23">
            <a:extLst>
              <a:ext uri="{FF2B5EF4-FFF2-40B4-BE49-F238E27FC236}">
                <a16:creationId xmlns:a16="http://schemas.microsoft.com/office/drawing/2014/main" id="{2CC1990F-B13A-19B8-8895-21E094378C65}"/>
              </a:ext>
            </a:extLst>
          </p:cNvPr>
          <p:cNvSpPr txBox="1"/>
          <p:nvPr/>
        </p:nvSpPr>
        <p:spPr>
          <a:xfrm>
            <a:off x="215979" y="2114818"/>
            <a:ext cx="641586" cy="477054"/>
          </a:xfrm>
          <a:prstGeom prst="rect">
            <a:avLst/>
          </a:prstGeom>
          <a:noFill/>
        </p:spPr>
        <p:txBody>
          <a:bodyPr wrap="none" rtlCol="0">
            <a:spAutoFit/>
          </a:bodyPr>
          <a:lstStyle/>
          <a:p>
            <a:r>
              <a:rPr kumimoji="1" lang="en-US" altLang="ja-JP" sz="2500" dirty="0">
                <a:solidFill>
                  <a:srgbClr val="FF0000"/>
                </a:solidFill>
              </a:rPr>
              <a:t>YES</a:t>
            </a:r>
            <a:endParaRPr kumimoji="1" lang="ja-JP" altLang="en-US" sz="2500" dirty="0">
              <a:solidFill>
                <a:srgbClr val="FF0000"/>
              </a:solidFill>
            </a:endParaRPr>
          </a:p>
        </p:txBody>
      </p:sp>
      <p:sp>
        <p:nvSpPr>
          <p:cNvPr id="29" name="正方形/長方形 28">
            <a:extLst>
              <a:ext uri="{FF2B5EF4-FFF2-40B4-BE49-F238E27FC236}">
                <a16:creationId xmlns:a16="http://schemas.microsoft.com/office/drawing/2014/main" id="{017BB383-2204-B581-B80E-4B2F44BB356D}"/>
              </a:ext>
            </a:extLst>
          </p:cNvPr>
          <p:cNvSpPr/>
          <p:nvPr/>
        </p:nvSpPr>
        <p:spPr>
          <a:xfrm>
            <a:off x="7193533" y="4145958"/>
            <a:ext cx="4741165" cy="947018"/>
          </a:xfrm>
          <a:prstGeom prst="rect">
            <a:avLst/>
          </a:prstGeom>
          <a:noFill/>
          <a:ln w="381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31" name="直線矢印コネクタ 30">
            <a:extLst>
              <a:ext uri="{FF2B5EF4-FFF2-40B4-BE49-F238E27FC236}">
                <a16:creationId xmlns:a16="http://schemas.microsoft.com/office/drawing/2014/main" id="{42E3B7CF-E6D9-7916-922D-4607D109C055}"/>
              </a:ext>
            </a:extLst>
          </p:cNvPr>
          <p:cNvCxnSpPr>
            <a:endCxn id="11" idx="1"/>
          </p:cNvCxnSpPr>
          <p:nvPr/>
        </p:nvCxnSpPr>
        <p:spPr>
          <a:xfrm>
            <a:off x="5688961" y="2579179"/>
            <a:ext cx="1510735" cy="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24" name="直線矢印コネクタ 1023">
            <a:extLst>
              <a:ext uri="{FF2B5EF4-FFF2-40B4-BE49-F238E27FC236}">
                <a16:creationId xmlns:a16="http://schemas.microsoft.com/office/drawing/2014/main" id="{F2DE3499-FA29-1BEF-B7E0-E65C38E957F2}"/>
              </a:ext>
            </a:extLst>
          </p:cNvPr>
          <p:cNvCxnSpPr/>
          <p:nvPr/>
        </p:nvCxnSpPr>
        <p:spPr>
          <a:xfrm>
            <a:off x="5702676" y="4575785"/>
            <a:ext cx="1510735" cy="977"/>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025" name="テキスト ボックス 1024">
            <a:extLst>
              <a:ext uri="{FF2B5EF4-FFF2-40B4-BE49-F238E27FC236}">
                <a16:creationId xmlns:a16="http://schemas.microsoft.com/office/drawing/2014/main" id="{76C10EA9-5CFA-64C5-8D8A-E46D7CBE3463}"/>
              </a:ext>
            </a:extLst>
          </p:cNvPr>
          <p:cNvSpPr txBox="1"/>
          <p:nvPr/>
        </p:nvSpPr>
        <p:spPr>
          <a:xfrm>
            <a:off x="6104810" y="2046699"/>
            <a:ext cx="641586" cy="477054"/>
          </a:xfrm>
          <a:prstGeom prst="rect">
            <a:avLst/>
          </a:prstGeom>
          <a:noFill/>
        </p:spPr>
        <p:txBody>
          <a:bodyPr wrap="none" rtlCol="0">
            <a:spAutoFit/>
          </a:bodyPr>
          <a:lstStyle/>
          <a:p>
            <a:r>
              <a:rPr kumimoji="1" lang="en-US" altLang="ja-JP" sz="2500" dirty="0">
                <a:solidFill>
                  <a:srgbClr val="FF0000"/>
                </a:solidFill>
              </a:rPr>
              <a:t>YES</a:t>
            </a:r>
            <a:endParaRPr kumimoji="1" lang="ja-JP" altLang="en-US" sz="2500" dirty="0">
              <a:solidFill>
                <a:srgbClr val="FF0000"/>
              </a:solidFill>
            </a:endParaRPr>
          </a:p>
        </p:txBody>
      </p:sp>
      <p:sp>
        <p:nvSpPr>
          <p:cNvPr id="1027" name="テキスト ボックス 1026">
            <a:extLst>
              <a:ext uri="{FF2B5EF4-FFF2-40B4-BE49-F238E27FC236}">
                <a16:creationId xmlns:a16="http://schemas.microsoft.com/office/drawing/2014/main" id="{433C9B0A-012C-B76A-5F0A-39A52E127851}"/>
              </a:ext>
            </a:extLst>
          </p:cNvPr>
          <p:cNvSpPr txBox="1"/>
          <p:nvPr/>
        </p:nvSpPr>
        <p:spPr>
          <a:xfrm>
            <a:off x="6136641" y="4049472"/>
            <a:ext cx="603050" cy="477054"/>
          </a:xfrm>
          <a:prstGeom prst="rect">
            <a:avLst/>
          </a:prstGeom>
          <a:noFill/>
        </p:spPr>
        <p:txBody>
          <a:bodyPr wrap="none" rtlCol="0">
            <a:spAutoFit/>
          </a:bodyPr>
          <a:lstStyle/>
          <a:p>
            <a:r>
              <a:rPr kumimoji="1" lang="en-US" altLang="ja-JP" sz="2500" dirty="0">
                <a:solidFill>
                  <a:srgbClr val="0070C0"/>
                </a:solidFill>
              </a:rPr>
              <a:t>NO</a:t>
            </a:r>
            <a:endParaRPr kumimoji="1" lang="ja-JP" altLang="en-US" sz="2500" dirty="0">
              <a:solidFill>
                <a:srgbClr val="0070C0"/>
              </a:solidFill>
            </a:endParaRPr>
          </a:p>
        </p:txBody>
      </p:sp>
      <mc:AlternateContent xmlns:mc="http://schemas.openxmlformats.org/markup-compatibility/2006" xmlns:a14="http://schemas.microsoft.com/office/drawing/2010/main">
        <mc:Choice Requires="a14">
          <p:sp>
            <p:nvSpPr>
              <p:cNvPr id="1029" name="テキスト ボックス 1028">
                <a:extLst>
                  <a:ext uri="{FF2B5EF4-FFF2-40B4-BE49-F238E27FC236}">
                    <a16:creationId xmlns:a16="http://schemas.microsoft.com/office/drawing/2014/main" id="{9E71110F-CDC1-1121-BF6E-3B446F59EFEC}"/>
                  </a:ext>
                </a:extLst>
              </p:cNvPr>
              <p:cNvSpPr txBox="1"/>
              <p:nvPr/>
            </p:nvSpPr>
            <p:spPr>
              <a:xfrm>
                <a:off x="7749853" y="5586018"/>
                <a:ext cx="523526" cy="384721"/>
              </a:xfrm>
              <a:prstGeom prst="rect">
                <a:avLst/>
              </a:prstGeom>
              <a:noFill/>
            </p:spPr>
            <p:txBody>
              <a:bodyPr wrap="square" lIns="0" tIns="0" rIns="0" bIns="0" rtlCol="0">
                <a:spAutoFit/>
              </a:bodyPr>
              <a:lstStyle/>
              <a:p>
                <a14:m>
                  <m:oMath xmlns:m="http://schemas.openxmlformats.org/officeDocument/2006/math">
                    <m:acc>
                      <m:accPr>
                        <m:chr m:val="̅"/>
                        <m:ctrlPr>
                          <a:rPr kumimoji="1" lang="ja-JP" altLang="en-US" sz="2500" i="1">
                            <a:latin typeface="Cambria Math" panose="02040503050406030204" pitchFamily="18" charset="0"/>
                          </a:rPr>
                        </m:ctrlPr>
                      </m:accPr>
                      <m:e>
                        <m:r>
                          <m:rPr>
                            <m:sty m:val="p"/>
                          </m:rPr>
                          <a:rPr kumimoji="1" lang="en-US" altLang="ja-JP" sz="2500" i="1">
                            <a:latin typeface="Cambria Math" panose="02040503050406030204" pitchFamily="18" charset="0"/>
                          </a:rPr>
                          <m:t>T</m:t>
                        </m:r>
                        <m:r>
                          <m:rPr>
                            <m:sty m:val="p"/>
                          </m:rPr>
                          <a:rPr kumimoji="1" lang="en-US" altLang="ja-JP" sz="2500" baseline="-25000">
                            <a:latin typeface="Cambria Math" panose="02040503050406030204" pitchFamily="18" charset="0"/>
                          </a:rPr>
                          <m:t>max</m:t>
                        </m:r>
                      </m:e>
                    </m:acc>
                  </m:oMath>
                </a14:m>
                <a:r>
                  <a:rPr kumimoji="1" lang="ja-JP" altLang="en-US" sz="2500" dirty="0"/>
                  <a:t>　</a:t>
                </a:r>
              </a:p>
            </p:txBody>
          </p:sp>
        </mc:Choice>
        <mc:Fallback xmlns="">
          <p:sp>
            <p:nvSpPr>
              <p:cNvPr id="1029" name="テキスト ボックス 1028">
                <a:extLst>
                  <a:ext uri="{FF2B5EF4-FFF2-40B4-BE49-F238E27FC236}">
                    <a16:creationId xmlns:a16="http://schemas.microsoft.com/office/drawing/2014/main" id="{9E71110F-CDC1-1121-BF6E-3B446F59EFEC}"/>
                  </a:ext>
                </a:extLst>
              </p:cNvPr>
              <p:cNvSpPr txBox="1">
                <a:spLocks noRot="1" noChangeAspect="1" noMove="1" noResize="1" noEditPoints="1" noAdjustHandles="1" noChangeArrowheads="1" noChangeShapeType="1" noTextEdit="1"/>
              </p:cNvSpPr>
              <p:nvPr/>
            </p:nvSpPr>
            <p:spPr>
              <a:xfrm>
                <a:off x="7749853" y="5586018"/>
                <a:ext cx="523526" cy="384721"/>
              </a:xfrm>
              <a:prstGeom prst="rect">
                <a:avLst/>
              </a:prstGeom>
              <a:blipFill>
                <a:blip r:embed="rId8"/>
                <a:stretch>
                  <a:fillRect l="-20930" r="-19767" b="-12698"/>
                </a:stretch>
              </a:blipFill>
            </p:spPr>
            <p:txBody>
              <a:bodyPr/>
              <a:lstStyle/>
              <a:p>
                <a:r>
                  <a:rPr lang="ja-JP" altLang="en-US">
                    <a:noFill/>
                  </a:rPr>
                  <a:t> </a:t>
                </a:r>
              </a:p>
            </p:txBody>
          </p:sp>
        </mc:Fallback>
      </mc:AlternateContent>
      <mc:AlternateContent xmlns:mc="http://schemas.openxmlformats.org/markup-compatibility/2006" xmlns:a14="http://schemas.microsoft.com/office/drawing/2010/main">
        <mc:Choice Requires="a14">
          <p:sp>
            <p:nvSpPr>
              <p:cNvPr id="1030" name="テキスト ボックス 1029">
                <a:extLst>
                  <a:ext uri="{FF2B5EF4-FFF2-40B4-BE49-F238E27FC236}">
                    <a16:creationId xmlns:a16="http://schemas.microsoft.com/office/drawing/2014/main" id="{80BA5C05-9745-F86A-00EC-5700C08C774F}"/>
                  </a:ext>
                </a:extLst>
              </p:cNvPr>
              <p:cNvSpPr txBox="1"/>
              <p:nvPr/>
            </p:nvSpPr>
            <p:spPr>
              <a:xfrm>
                <a:off x="7595436" y="1543533"/>
                <a:ext cx="758968" cy="384721"/>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acc>
                        <m:accPr>
                          <m:chr m:val="̅"/>
                          <m:ctrlPr>
                            <a:rPr kumimoji="1" lang="ja-JP" altLang="en-US" sz="2500" i="1" smtClean="0">
                              <a:latin typeface="Cambria Math" panose="02040503050406030204" pitchFamily="18" charset="0"/>
                            </a:rPr>
                          </m:ctrlPr>
                        </m:accPr>
                        <m:e>
                          <m:r>
                            <m:rPr>
                              <m:sty m:val="p"/>
                            </m:rPr>
                            <a:rPr kumimoji="1" lang="en-US" altLang="ja-JP" sz="2500" i="1">
                              <a:latin typeface="Cambria Math" panose="02040503050406030204" pitchFamily="18" charset="0"/>
                            </a:rPr>
                            <m:t>T</m:t>
                          </m:r>
                          <m:r>
                            <a:rPr kumimoji="1" lang="en-US" altLang="ja-JP" sz="2500" b="0" i="1" baseline="-25000" smtClean="0">
                              <a:latin typeface="Cambria Math" panose="02040503050406030204" pitchFamily="18" charset="0"/>
                            </a:rPr>
                            <m:t>𝑚𝑖𝑛</m:t>
                          </m:r>
                        </m:e>
                      </m:acc>
                    </m:oMath>
                  </m:oMathPara>
                </a14:m>
                <a:endParaRPr kumimoji="1" lang="ja-JP" altLang="en-US" sz="2500" dirty="0"/>
              </a:p>
            </p:txBody>
          </p:sp>
        </mc:Choice>
        <mc:Fallback xmlns="">
          <p:sp>
            <p:nvSpPr>
              <p:cNvPr id="1030" name="テキスト ボックス 1029">
                <a:extLst>
                  <a:ext uri="{FF2B5EF4-FFF2-40B4-BE49-F238E27FC236}">
                    <a16:creationId xmlns:a16="http://schemas.microsoft.com/office/drawing/2014/main" id="{80BA5C05-9745-F86A-00EC-5700C08C774F}"/>
                  </a:ext>
                </a:extLst>
              </p:cNvPr>
              <p:cNvSpPr txBox="1">
                <a:spLocks noRot="1" noChangeAspect="1" noMove="1" noResize="1" noEditPoints="1" noAdjustHandles="1" noChangeArrowheads="1" noChangeShapeType="1" noTextEdit="1"/>
              </p:cNvSpPr>
              <p:nvPr/>
            </p:nvSpPr>
            <p:spPr>
              <a:xfrm>
                <a:off x="7595436" y="1543533"/>
                <a:ext cx="758968" cy="384721"/>
              </a:xfrm>
              <a:prstGeom prst="rect">
                <a:avLst/>
              </a:prstGeom>
              <a:blipFill>
                <a:blip r:embed="rId9"/>
                <a:stretch>
                  <a:fillRect l="-1613" b="-15873"/>
                </a:stretch>
              </a:blipFill>
            </p:spPr>
            <p:txBody>
              <a:bodyPr/>
              <a:lstStyle/>
              <a:p>
                <a:r>
                  <a:rPr lang="ja-JP" altLang="en-US">
                    <a:noFill/>
                  </a:rPr>
                  <a:t> </a:t>
                </a:r>
              </a:p>
            </p:txBody>
          </p:sp>
        </mc:Fallback>
      </mc:AlternateContent>
      <p:sp>
        <p:nvSpPr>
          <p:cNvPr id="2" name="テキスト ボックス 1">
            <a:extLst>
              <a:ext uri="{FF2B5EF4-FFF2-40B4-BE49-F238E27FC236}">
                <a16:creationId xmlns:a16="http://schemas.microsoft.com/office/drawing/2014/main" id="{78F936E9-6F87-3DC8-C53F-E96488FD0F83}"/>
              </a:ext>
            </a:extLst>
          </p:cNvPr>
          <p:cNvSpPr txBox="1"/>
          <p:nvPr/>
        </p:nvSpPr>
        <p:spPr>
          <a:xfrm>
            <a:off x="2109963" y="1658075"/>
            <a:ext cx="3924690" cy="3785652"/>
          </a:xfrm>
          <a:prstGeom prst="rect">
            <a:avLst/>
          </a:prstGeom>
          <a:noFill/>
        </p:spPr>
        <p:txBody>
          <a:bodyPr wrap="square" rtlCol="0">
            <a:spAutoFit/>
          </a:bodyPr>
          <a:lstStyle/>
          <a:p>
            <a:r>
              <a:rPr kumimoji="1" lang="ja-JP" altLang="en-US" sz="1500" dirty="0"/>
              <a:t>年間降水量を </a:t>
            </a:r>
            <a:r>
              <a:rPr kumimoji="1" lang="en-US" altLang="ja-JP" sz="1500" dirty="0"/>
              <a:t>R (mm) ,</a:t>
            </a:r>
            <a:r>
              <a:rPr kumimoji="1" lang="ja-JP" altLang="en-US" sz="1500" dirty="0"/>
              <a:t>乾燥限界を </a:t>
            </a:r>
            <a:r>
              <a:rPr kumimoji="1" lang="en-US" altLang="ja-JP" sz="1500" dirty="0"/>
              <a:t>r (mm)</a:t>
            </a:r>
          </a:p>
          <a:p>
            <a:r>
              <a:rPr kumimoji="1" lang="ja-JP" altLang="en-US" sz="1500" dirty="0"/>
              <a:t>とすると</a:t>
            </a:r>
            <a:r>
              <a:rPr kumimoji="1" lang="en-US" altLang="ja-JP" sz="1500" dirty="0"/>
              <a:t>,</a:t>
            </a:r>
          </a:p>
          <a:p>
            <a:r>
              <a:rPr kumimoji="1" lang="en-US" altLang="ja-JP" sz="1500" dirty="0"/>
              <a:t>      R </a:t>
            </a:r>
            <a:r>
              <a:rPr kumimoji="1" lang="ja-JP" altLang="en-US" sz="1500" dirty="0"/>
              <a:t>≧ </a:t>
            </a:r>
            <a:r>
              <a:rPr kumimoji="1" lang="en-US" altLang="ja-JP" sz="1500" dirty="0"/>
              <a:t>r</a:t>
            </a:r>
          </a:p>
          <a:p>
            <a:r>
              <a:rPr kumimoji="1" lang="ja-JP" altLang="en-US" sz="1500" dirty="0"/>
              <a:t>である</a:t>
            </a:r>
            <a:endParaRPr kumimoji="1" lang="en-US" altLang="ja-JP" sz="1500" dirty="0"/>
          </a:p>
          <a:p>
            <a:endParaRPr kumimoji="1" lang="en-US" altLang="ja-JP" sz="1500" dirty="0"/>
          </a:p>
          <a:p>
            <a:r>
              <a:rPr kumimoji="1" lang="ja-JP" altLang="en-US" sz="1500" dirty="0"/>
              <a:t>年平均気温・・・</a:t>
            </a:r>
            <a:r>
              <a:rPr kumimoji="1" lang="en-US" altLang="ja-JP" sz="1500" dirty="0"/>
              <a:t>t (</a:t>
            </a:r>
            <a:r>
              <a:rPr kumimoji="1" lang="ja-JP" altLang="en-US" sz="1500" dirty="0"/>
              <a:t>℃</a:t>
            </a:r>
            <a:r>
              <a:rPr kumimoji="1" lang="en-US" altLang="ja-JP" sz="1500" dirty="0"/>
              <a:t>)</a:t>
            </a:r>
          </a:p>
          <a:p>
            <a:endParaRPr kumimoji="1" lang="en-US" altLang="ja-JP" sz="1500" dirty="0"/>
          </a:p>
          <a:p>
            <a:r>
              <a:rPr kumimoji="1" lang="en-US" altLang="ja-JP" sz="1500" dirty="0"/>
              <a:t>(</a:t>
            </a:r>
            <a:r>
              <a:rPr kumimoji="1" lang="ja-JP" altLang="en-US" sz="1500" dirty="0"/>
              <a:t>１</a:t>
            </a:r>
            <a:r>
              <a:rPr kumimoji="1" lang="en-US" altLang="ja-JP" sz="1500" dirty="0"/>
              <a:t>) </a:t>
            </a:r>
            <a:r>
              <a:rPr kumimoji="1" lang="ja-JP" altLang="en-US" sz="1500" dirty="0"/>
              <a:t>降水量最多月が夏</a:t>
            </a:r>
            <a:r>
              <a:rPr kumimoji="1" lang="en-US" altLang="ja-JP" sz="1500" dirty="0"/>
              <a:t>,</a:t>
            </a:r>
            <a:r>
              <a:rPr kumimoji="1" lang="ja-JP" altLang="en-US" sz="1500" dirty="0"/>
              <a:t> かつ</a:t>
            </a:r>
            <a:endParaRPr kumimoji="1" lang="en-US" altLang="ja-JP" sz="1500" dirty="0"/>
          </a:p>
          <a:p>
            <a:r>
              <a:rPr kumimoji="1" lang="en-US" altLang="ja-JP" sz="1500" dirty="0"/>
              <a:t>10</a:t>
            </a:r>
            <a:r>
              <a:rPr kumimoji="1" lang="ja-JP" altLang="en-US" sz="1500" dirty="0"/>
              <a:t> </a:t>
            </a:r>
            <a:r>
              <a:rPr kumimoji="1" lang="en-US" altLang="ja-JP" sz="1500" dirty="0">
                <a:sym typeface="Symbol" panose="05050102010706020507" pitchFamily="18" charset="2"/>
              </a:rPr>
              <a:t></a:t>
            </a:r>
            <a:r>
              <a:rPr kumimoji="1" lang="ja-JP" altLang="en-US" sz="1500" dirty="0"/>
              <a:t> </a:t>
            </a:r>
            <a:r>
              <a:rPr kumimoji="1" lang="en-US" altLang="ja-JP" sz="1500" dirty="0"/>
              <a:t>[</a:t>
            </a:r>
            <a:r>
              <a:rPr kumimoji="1" lang="ja-JP" altLang="en-US" sz="1500" dirty="0"/>
              <a:t>最小雨月降水量</a:t>
            </a:r>
            <a:r>
              <a:rPr kumimoji="1" lang="en-US" altLang="ja-JP" sz="1500" dirty="0"/>
              <a:t>] &lt;</a:t>
            </a:r>
            <a:r>
              <a:rPr kumimoji="1" lang="ja-JP" altLang="en-US" sz="1500" dirty="0"/>
              <a:t> </a:t>
            </a:r>
            <a:r>
              <a:rPr kumimoji="1" lang="en-US" altLang="ja-JP" sz="1500" dirty="0"/>
              <a:t>[</a:t>
            </a:r>
            <a:r>
              <a:rPr kumimoji="1" lang="ja-JP" altLang="en-US" sz="1500" dirty="0"/>
              <a:t>最多雨月降水量</a:t>
            </a:r>
            <a:r>
              <a:rPr kumimoji="1" lang="en-US" altLang="ja-JP" sz="1500" dirty="0"/>
              <a:t>]</a:t>
            </a:r>
          </a:p>
          <a:p>
            <a:r>
              <a:rPr kumimoji="1" lang="ja-JP" altLang="en-US" sz="1500" dirty="0"/>
              <a:t>　</a:t>
            </a:r>
            <a:r>
              <a:rPr kumimoji="1" lang="en-US" altLang="ja-JP" sz="1500" dirty="0"/>
              <a:t>r = 20t</a:t>
            </a:r>
          </a:p>
          <a:p>
            <a:r>
              <a:rPr kumimoji="1" lang="en-US" altLang="ja-JP" sz="1500" dirty="0"/>
              <a:t>(2)</a:t>
            </a:r>
            <a:r>
              <a:rPr kumimoji="1" lang="ja-JP" altLang="en-US" sz="1500" dirty="0"/>
              <a:t> 降水量最多月が冬</a:t>
            </a:r>
            <a:r>
              <a:rPr kumimoji="1" lang="en-US" altLang="ja-JP" sz="1500" dirty="0"/>
              <a:t>,</a:t>
            </a:r>
            <a:r>
              <a:rPr kumimoji="1" lang="ja-JP" altLang="en-US" sz="1500" dirty="0"/>
              <a:t> かつ</a:t>
            </a:r>
            <a:endParaRPr kumimoji="1" lang="en-US" altLang="ja-JP" sz="1500" dirty="0"/>
          </a:p>
          <a:p>
            <a:r>
              <a:rPr kumimoji="1" lang="en-US" altLang="ja-JP" sz="1500" dirty="0"/>
              <a:t>3 </a:t>
            </a:r>
            <a:r>
              <a:rPr kumimoji="1" lang="en-US" altLang="ja-JP" sz="1500" dirty="0">
                <a:sym typeface="Symbol" panose="05050102010706020507" pitchFamily="18" charset="2"/>
              </a:rPr>
              <a:t> </a:t>
            </a:r>
            <a:r>
              <a:rPr kumimoji="1" lang="en-US" altLang="ja-JP" sz="1500" dirty="0"/>
              <a:t>[</a:t>
            </a:r>
            <a:r>
              <a:rPr kumimoji="1" lang="ja-JP" altLang="en-US" sz="1500" dirty="0"/>
              <a:t>最小雨月降水量</a:t>
            </a:r>
            <a:r>
              <a:rPr kumimoji="1" lang="en-US" altLang="ja-JP" sz="1500" dirty="0"/>
              <a:t>] &lt;</a:t>
            </a:r>
            <a:r>
              <a:rPr kumimoji="1" lang="ja-JP" altLang="en-US" sz="1500" dirty="0"/>
              <a:t> </a:t>
            </a:r>
            <a:r>
              <a:rPr kumimoji="1" lang="en-US" altLang="ja-JP" sz="1500" dirty="0"/>
              <a:t>[</a:t>
            </a:r>
            <a:r>
              <a:rPr kumimoji="1" lang="ja-JP" altLang="en-US" sz="1500" dirty="0"/>
              <a:t>最多雨月降水量</a:t>
            </a:r>
            <a:r>
              <a:rPr kumimoji="1" lang="en-US" altLang="ja-JP" sz="1500" dirty="0"/>
              <a:t>]</a:t>
            </a:r>
          </a:p>
          <a:p>
            <a:r>
              <a:rPr kumimoji="1" lang="en-US" altLang="ja-JP" sz="1500" dirty="0"/>
              <a:t>   r = 20(t + 7)</a:t>
            </a:r>
          </a:p>
          <a:p>
            <a:r>
              <a:rPr kumimoji="1" lang="en-US" altLang="ja-JP" sz="1500" dirty="0"/>
              <a:t>(3) (1),(2)</a:t>
            </a:r>
            <a:r>
              <a:rPr kumimoji="1" lang="ja-JP" altLang="en-US" sz="1500" dirty="0"/>
              <a:t>以外</a:t>
            </a:r>
            <a:endParaRPr kumimoji="1" lang="en-US" altLang="ja-JP" sz="1500" dirty="0"/>
          </a:p>
          <a:p>
            <a:r>
              <a:rPr kumimoji="1" lang="en-US" altLang="ja-JP" sz="1500" dirty="0"/>
              <a:t>   r = 20(t + 14)</a:t>
            </a:r>
          </a:p>
          <a:p>
            <a:endParaRPr kumimoji="1" lang="en-US" altLang="ja-JP" sz="1500" dirty="0"/>
          </a:p>
        </p:txBody>
      </p:sp>
      <p:sp>
        <p:nvSpPr>
          <p:cNvPr id="4" name="正方形/長方形 3">
            <a:extLst>
              <a:ext uri="{FF2B5EF4-FFF2-40B4-BE49-F238E27FC236}">
                <a16:creationId xmlns:a16="http://schemas.microsoft.com/office/drawing/2014/main" id="{6A83F2A2-9CFC-B006-6991-16D4BF06F326}"/>
              </a:ext>
            </a:extLst>
          </p:cNvPr>
          <p:cNvSpPr/>
          <p:nvPr/>
        </p:nvSpPr>
        <p:spPr>
          <a:xfrm>
            <a:off x="2098215" y="1651588"/>
            <a:ext cx="3604461" cy="3548337"/>
          </a:xfrm>
          <a:prstGeom prst="rect">
            <a:avLst/>
          </a:prstGeom>
          <a:noFill/>
          <a:ln w="38100">
            <a:solidFill>
              <a:schemeClr val="tx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kumimoji="1" lang="ja-JP" altLang="en-US"/>
          </a:p>
        </p:txBody>
      </p:sp>
      <p:cxnSp>
        <p:nvCxnSpPr>
          <p:cNvPr id="9" name="コネクタ: カギ線 8">
            <a:extLst>
              <a:ext uri="{FF2B5EF4-FFF2-40B4-BE49-F238E27FC236}">
                <a16:creationId xmlns:a16="http://schemas.microsoft.com/office/drawing/2014/main" id="{5D015266-290B-505F-6DAF-E3B71217D0B5}"/>
              </a:ext>
            </a:extLst>
          </p:cNvPr>
          <p:cNvCxnSpPr>
            <a:cxnSpLocks/>
          </p:cNvCxnSpPr>
          <p:nvPr/>
        </p:nvCxnSpPr>
        <p:spPr>
          <a:xfrm rot="5400000" flipH="1" flipV="1">
            <a:off x="1160333" y="2133009"/>
            <a:ext cx="787208" cy="1084621"/>
          </a:xfrm>
          <a:prstGeom prst="bentConnector2">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55767194"/>
      </p:ext>
    </p:extLst>
  </p:cSld>
  <p:clrMapOvr>
    <a:masterClrMapping/>
  </p:clrMapOvr>
</p:sld>
</file>

<file path=ppt/theme/theme1.xml><?xml version="1.0" encoding="utf-8"?>
<a:theme xmlns:a="http://schemas.openxmlformats.org/drawingml/2006/main" name="レトロスペクト">
  <a:themeElements>
    <a:clrScheme name="緑">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レトロスペクト">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12519</TotalTime>
  <Words>1945</Words>
  <Application>Microsoft Office PowerPoint</Application>
  <PresentationFormat>ワイド画面</PresentationFormat>
  <Paragraphs>285</Paragraphs>
  <Slides>21</Slides>
  <Notes>14</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21</vt:i4>
      </vt:variant>
    </vt:vector>
  </HeadingPairs>
  <TitlesOfParts>
    <vt:vector size="28" baseType="lpstr">
      <vt:lpstr>ＭＳ Ｐゴシック</vt:lpstr>
      <vt:lpstr>游ゴシック</vt:lpstr>
      <vt:lpstr>Arial</vt:lpstr>
      <vt:lpstr>Calibri</vt:lpstr>
      <vt:lpstr>Cambria</vt:lpstr>
      <vt:lpstr>Cambria Math</vt:lpstr>
      <vt:lpstr>レトロスペクト</vt:lpstr>
      <vt:lpstr>PowerPoint プレゼンテーション</vt:lpstr>
      <vt:lpstr>発表内容</vt:lpstr>
      <vt:lpstr>研究背景, 目的</vt:lpstr>
      <vt:lpstr>モデルの概要：惑星大気大循環モデル DCPAM5</vt:lpstr>
      <vt:lpstr>モデルの概要：惑星大気大循環モデルDCPAM5</vt:lpstr>
      <vt:lpstr>PowerPoint プレゼンテーション</vt:lpstr>
      <vt:lpstr>PowerPoint プレゼンテーション</vt:lpstr>
      <vt:lpstr>PowerPoint プレゼンテーション</vt:lpstr>
      <vt:lpstr>PowerPoint プレゼンテーション</vt:lpstr>
      <vt:lpstr>ケッペンの気候区分</vt:lpstr>
      <vt:lpstr>実験結果</vt:lpstr>
      <vt:lpstr>比較</vt:lpstr>
      <vt:lpstr>比較</vt:lpstr>
      <vt:lpstr>比較</vt:lpstr>
      <vt:lpstr>比較</vt:lpstr>
      <vt:lpstr>比較</vt:lpstr>
      <vt:lpstr>考察</vt:lpstr>
      <vt:lpstr>考察</vt:lpstr>
      <vt:lpstr>考察</vt:lpstr>
      <vt:lpstr>まとめ, 今後の課題</vt:lpstr>
      <vt:lpstr>参考文献</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大気大循環モデルを用いたケッペンの気候区分と現世界のケッペンの気候区分の比較</dc:title>
  <dc:creator>藤原大葵</dc:creator>
  <cp:lastModifiedBy>藤原大葵</cp:lastModifiedBy>
  <cp:revision>1</cp:revision>
  <dcterms:created xsi:type="dcterms:W3CDTF">2023-01-03T14:13:32Z</dcterms:created>
  <dcterms:modified xsi:type="dcterms:W3CDTF">2023-02-12T04:53:34Z</dcterms:modified>
</cp:coreProperties>
</file>