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4" r:id="rId2"/>
    <p:sldId id="273" r:id="rId3"/>
    <p:sldId id="281" r:id="rId4"/>
    <p:sldId id="267" r:id="rId5"/>
    <p:sldId id="282" r:id="rId6"/>
    <p:sldId id="283" r:id="rId7"/>
    <p:sldId id="256" r:id="rId8"/>
    <p:sldId id="271" r:id="rId9"/>
    <p:sldId id="259" r:id="rId10"/>
    <p:sldId id="288" r:id="rId11"/>
    <p:sldId id="289" r:id="rId12"/>
    <p:sldId id="290" r:id="rId13"/>
    <p:sldId id="269" r:id="rId14"/>
    <p:sldId id="266" r:id="rId15"/>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808080"/>
    <a:srgbClr val="BBBCD7"/>
    <a:srgbClr val="CBCCE1"/>
    <a:srgbClr val="EAEAEA"/>
    <a:srgbClr val="4D4D4D"/>
    <a:srgbClr val="C0C0C0"/>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DD770A-A143-49CE-8049-1E46C19E6F00}" v="444" dt="2020-03-26T00:06:58.1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660"/>
  </p:normalViewPr>
  <p:slideViewPr>
    <p:cSldViewPr snapToGrid="0">
      <p:cViewPr varScale="1">
        <p:scale>
          <a:sx n="108" d="100"/>
          <a:sy n="108" d="100"/>
        </p:scale>
        <p:origin x="1740" y="9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乙部　直人" userId="0e3ef623-2226-44fe-95d3-950730528e2f" providerId="ADAL" clId="{B2DD770A-A143-49CE-8049-1E46C19E6F00}"/>
    <pc:docChg chg="custSel addSld delSld modSld sldOrd">
      <pc:chgData name="乙部　直人" userId="0e3ef623-2226-44fe-95d3-950730528e2f" providerId="ADAL" clId="{B2DD770A-A143-49CE-8049-1E46C19E6F00}" dt="2020-03-26T00:34:05.078" v="3258" actId="2696"/>
      <pc:docMkLst>
        <pc:docMk/>
      </pc:docMkLst>
      <pc:sldChg chg="modSp">
        <pc:chgData name="乙部　直人" userId="0e3ef623-2226-44fe-95d3-950730528e2f" providerId="ADAL" clId="{B2DD770A-A143-49CE-8049-1E46C19E6F00}" dt="2020-03-25T09:11:33.577" v="779"/>
        <pc:sldMkLst>
          <pc:docMk/>
          <pc:sldMk cId="819767249" sldId="256"/>
        </pc:sldMkLst>
        <pc:spChg chg="mod">
          <ac:chgData name="乙部　直人" userId="0e3ef623-2226-44fe-95d3-950730528e2f" providerId="ADAL" clId="{B2DD770A-A143-49CE-8049-1E46C19E6F00}" dt="2020-03-25T09:11:33.577" v="779"/>
          <ac:spMkLst>
            <pc:docMk/>
            <pc:sldMk cId="819767249" sldId="256"/>
            <ac:spMk id="3" creationId="{00000000-0000-0000-0000-000000000000}"/>
          </ac:spMkLst>
        </pc:spChg>
      </pc:sldChg>
      <pc:sldChg chg="modSp">
        <pc:chgData name="乙部　直人" userId="0e3ef623-2226-44fe-95d3-950730528e2f" providerId="ADAL" clId="{B2DD770A-A143-49CE-8049-1E46C19E6F00}" dt="2020-03-25T09:14:07.571" v="1166" actId="20577"/>
        <pc:sldMkLst>
          <pc:docMk/>
          <pc:sldMk cId="3336224971" sldId="259"/>
        </pc:sldMkLst>
        <pc:spChg chg="mod">
          <ac:chgData name="乙部　直人" userId="0e3ef623-2226-44fe-95d3-950730528e2f" providerId="ADAL" clId="{B2DD770A-A143-49CE-8049-1E46C19E6F00}" dt="2020-03-25T09:14:07.571" v="1166" actId="20577"/>
          <ac:spMkLst>
            <pc:docMk/>
            <pc:sldMk cId="3336224971" sldId="259"/>
            <ac:spMk id="3" creationId="{00000000-0000-0000-0000-000000000000}"/>
          </ac:spMkLst>
        </pc:spChg>
      </pc:sldChg>
      <pc:sldChg chg="modSp">
        <pc:chgData name="乙部　直人" userId="0e3ef623-2226-44fe-95d3-950730528e2f" providerId="ADAL" clId="{B2DD770A-A143-49CE-8049-1E46C19E6F00}" dt="2020-03-26T00:06:58.175" v="3254"/>
        <pc:sldMkLst>
          <pc:docMk/>
          <pc:sldMk cId="2064740086" sldId="266"/>
        </pc:sldMkLst>
        <pc:spChg chg="mod">
          <ac:chgData name="乙部　直人" userId="0e3ef623-2226-44fe-95d3-950730528e2f" providerId="ADAL" clId="{B2DD770A-A143-49CE-8049-1E46C19E6F00}" dt="2020-03-26T00:06:58.175" v="3254"/>
          <ac:spMkLst>
            <pc:docMk/>
            <pc:sldMk cId="2064740086" sldId="266"/>
            <ac:spMk id="3" creationId="{00000000-0000-0000-0000-000000000000}"/>
          </ac:spMkLst>
        </pc:spChg>
      </pc:sldChg>
      <pc:sldChg chg="modSp">
        <pc:chgData name="乙部　直人" userId="0e3ef623-2226-44fe-95d3-950730528e2f" providerId="ADAL" clId="{B2DD770A-A143-49CE-8049-1E46C19E6F00}" dt="2020-03-25T09:08:45.245" v="359"/>
        <pc:sldMkLst>
          <pc:docMk/>
          <pc:sldMk cId="2012174086" sldId="267"/>
        </pc:sldMkLst>
        <pc:spChg chg="mod">
          <ac:chgData name="乙部　直人" userId="0e3ef623-2226-44fe-95d3-950730528e2f" providerId="ADAL" clId="{B2DD770A-A143-49CE-8049-1E46C19E6F00}" dt="2020-03-25T09:08:45.245" v="359"/>
          <ac:spMkLst>
            <pc:docMk/>
            <pc:sldMk cId="2012174086" sldId="267"/>
            <ac:spMk id="2" creationId="{00000000-0000-0000-0000-000000000000}"/>
          </ac:spMkLst>
        </pc:spChg>
        <pc:spChg chg="mod">
          <ac:chgData name="乙部　直人" userId="0e3ef623-2226-44fe-95d3-950730528e2f" providerId="ADAL" clId="{B2DD770A-A143-49CE-8049-1E46C19E6F00}" dt="2020-03-25T09:08:40.340" v="349"/>
          <ac:spMkLst>
            <pc:docMk/>
            <pc:sldMk cId="2012174086" sldId="267"/>
            <ac:spMk id="3" creationId="{00000000-0000-0000-0000-000000000000}"/>
          </ac:spMkLst>
        </pc:spChg>
      </pc:sldChg>
      <pc:sldChg chg="modSp ord">
        <pc:chgData name="乙部　直人" userId="0e3ef623-2226-44fe-95d3-950730528e2f" providerId="ADAL" clId="{B2DD770A-A143-49CE-8049-1E46C19E6F00}" dt="2020-03-26T00:04:46.144" v="2781"/>
        <pc:sldMkLst>
          <pc:docMk/>
          <pc:sldMk cId="229769052" sldId="269"/>
        </pc:sldMkLst>
        <pc:spChg chg="mod">
          <ac:chgData name="乙部　直人" userId="0e3ef623-2226-44fe-95d3-950730528e2f" providerId="ADAL" clId="{B2DD770A-A143-49CE-8049-1E46C19E6F00}" dt="2020-03-26T00:04:46.144" v="2781"/>
          <ac:spMkLst>
            <pc:docMk/>
            <pc:sldMk cId="229769052" sldId="269"/>
            <ac:spMk id="2" creationId="{00000000-0000-0000-0000-000000000000}"/>
          </ac:spMkLst>
        </pc:spChg>
        <pc:spChg chg="mod">
          <ac:chgData name="乙部　直人" userId="0e3ef623-2226-44fe-95d3-950730528e2f" providerId="ADAL" clId="{B2DD770A-A143-49CE-8049-1E46C19E6F00}" dt="2020-03-26T00:03:31.159" v="2732"/>
          <ac:spMkLst>
            <pc:docMk/>
            <pc:sldMk cId="229769052" sldId="269"/>
            <ac:spMk id="3" creationId="{00000000-0000-0000-0000-000000000000}"/>
          </ac:spMkLst>
        </pc:spChg>
      </pc:sldChg>
      <pc:sldChg chg="modSp">
        <pc:chgData name="乙部　直人" userId="0e3ef623-2226-44fe-95d3-950730528e2f" providerId="ADAL" clId="{B2DD770A-A143-49CE-8049-1E46C19E6F00}" dt="2020-03-26T00:00:19.587" v="2247" actId="2711"/>
        <pc:sldMkLst>
          <pc:docMk/>
          <pc:sldMk cId="771540597" sldId="271"/>
        </pc:sldMkLst>
        <pc:spChg chg="mod">
          <ac:chgData name="乙部　直人" userId="0e3ef623-2226-44fe-95d3-950730528e2f" providerId="ADAL" clId="{B2DD770A-A143-49CE-8049-1E46C19E6F00}" dt="2020-03-26T00:00:19.587" v="2247" actId="2711"/>
          <ac:spMkLst>
            <pc:docMk/>
            <pc:sldMk cId="771540597" sldId="271"/>
            <ac:spMk id="2" creationId="{00000000-0000-0000-0000-000000000000}"/>
          </ac:spMkLst>
        </pc:spChg>
        <pc:spChg chg="mod">
          <ac:chgData name="乙部　直人" userId="0e3ef623-2226-44fe-95d3-950730528e2f" providerId="ADAL" clId="{B2DD770A-A143-49CE-8049-1E46C19E6F00}" dt="2020-03-25T09:13:17.509" v="1090" actId="20577"/>
          <ac:spMkLst>
            <pc:docMk/>
            <pc:sldMk cId="771540597" sldId="271"/>
            <ac:spMk id="3" creationId="{00000000-0000-0000-0000-000000000000}"/>
          </ac:spMkLst>
        </pc:spChg>
      </pc:sldChg>
      <pc:sldChg chg="del">
        <pc:chgData name="乙部　直人" userId="0e3ef623-2226-44fe-95d3-950730528e2f" providerId="ADAL" clId="{B2DD770A-A143-49CE-8049-1E46C19E6F00}" dt="2020-03-26T00:34:05.046" v="3255" actId="2696"/>
        <pc:sldMkLst>
          <pc:docMk/>
          <pc:sldMk cId="845918593" sldId="272"/>
        </pc:sldMkLst>
      </pc:sldChg>
      <pc:sldChg chg="del">
        <pc:chgData name="乙部　直人" userId="0e3ef623-2226-44fe-95d3-950730528e2f" providerId="ADAL" clId="{B2DD770A-A143-49CE-8049-1E46C19E6F00}" dt="2020-03-26T00:00:55.347" v="2249" actId="2696"/>
        <pc:sldMkLst>
          <pc:docMk/>
          <pc:sldMk cId="2524081317" sldId="278"/>
        </pc:sldMkLst>
      </pc:sldChg>
      <pc:sldChg chg="del">
        <pc:chgData name="乙部　直人" userId="0e3ef623-2226-44fe-95d3-950730528e2f" providerId="ADAL" clId="{B2DD770A-A143-49CE-8049-1E46C19E6F00}" dt="2020-03-26T00:00:55.327" v="2248" actId="2696"/>
        <pc:sldMkLst>
          <pc:docMk/>
          <pc:sldMk cId="2848828550" sldId="280"/>
        </pc:sldMkLst>
      </pc:sldChg>
      <pc:sldChg chg="modSp">
        <pc:chgData name="乙部　直人" userId="0e3ef623-2226-44fe-95d3-950730528e2f" providerId="ADAL" clId="{B2DD770A-A143-49CE-8049-1E46C19E6F00}" dt="2020-03-25T09:07:26.891" v="139"/>
        <pc:sldMkLst>
          <pc:docMk/>
          <pc:sldMk cId="920291555" sldId="281"/>
        </pc:sldMkLst>
        <pc:spChg chg="mod">
          <ac:chgData name="乙部　直人" userId="0e3ef623-2226-44fe-95d3-950730528e2f" providerId="ADAL" clId="{B2DD770A-A143-49CE-8049-1E46C19E6F00}" dt="2020-03-25T09:07:26.891" v="139"/>
          <ac:spMkLst>
            <pc:docMk/>
            <pc:sldMk cId="920291555" sldId="281"/>
            <ac:spMk id="3" creationId="{00000000-0000-0000-0000-000000000000}"/>
          </ac:spMkLst>
        </pc:spChg>
      </pc:sldChg>
      <pc:sldChg chg="modSp">
        <pc:chgData name="乙部　直人" userId="0e3ef623-2226-44fe-95d3-950730528e2f" providerId="ADAL" clId="{B2DD770A-A143-49CE-8049-1E46C19E6F00}" dt="2020-03-25T09:09:17.365" v="403" actId="6549"/>
        <pc:sldMkLst>
          <pc:docMk/>
          <pc:sldMk cId="2277894290" sldId="282"/>
        </pc:sldMkLst>
        <pc:spChg chg="mod">
          <ac:chgData name="乙部　直人" userId="0e3ef623-2226-44fe-95d3-950730528e2f" providerId="ADAL" clId="{B2DD770A-A143-49CE-8049-1E46C19E6F00}" dt="2020-03-25T09:08:59.134" v="385" actId="27636"/>
          <ac:spMkLst>
            <pc:docMk/>
            <pc:sldMk cId="2277894290" sldId="282"/>
            <ac:spMk id="2" creationId="{00000000-0000-0000-0000-000000000000}"/>
          </ac:spMkLst>
        </pc:spChg>
        <pc:spChg chg="mod">
          <ac:chgData name="乙部　直人" userId="0e3ef623-2226-44fe-95d3-950730528e2f" providerId="ADAL" clId="{B2DD770A-A143-49CE-8049-1E46C19E6F00}" dt="2020-03-25T09:09:17.365" v="403" actId="6549"/>
          <ac:spMkLst>
            <pc:docMk/>
            <pc:sldMk cId="2277894290" sldId="282"/>
            <ac:spMk id="3" creationId="{00000000-0000-0000-0000-000000000000}"/>
          </ac:spMkLst>
        </pc:spChg>
      </pc:sldChg>
      <pc:sldChg chg="modSp">
        <pc:chgData name="乙部　直人" userId="0e3ef623-2226-44fe-95d3-950730528e2f" providerId="ADAL" clId="{B2DD770A-A143-49CE-8049-1E46C19E6F00}" dt="2020-03-25T09:11:22.404" v="767"/>
        <pc:sldMkLst>
          <pc:docMk/>
          <pc:sldMk cId="2692031440" sldId="283"/>
        </pc:sldMkLst>
        <pc:spChg chg="mod">
          <ac:chgData name="乙部　直人" userId="0e3ef623-2226-44fe-95d3-950730528e2f" providerId="ADAL" clId="{B2DD770A-A143-49CE-8049-1E46C19E6F00}" dt="2020-03-25T09:09:32.357" v="407" actId="20577"/>
          <ac:spMkLst>
            <pc:docMk/>
            <pc:sldMk cId="2692031440" sldId="283"/>
            <ac:spMk id="2" creationId="{00000000-0000-0000-0000-000000000000}"/>
          </ac:spMkLst>
        </pc:spChg>
        <pc:spChg chg="mod">
          <ac:chgData name="乙部　直人" userId="0e3ef623-2226-44fe-95d3-950730528e2f" providerId="ADAL" clId="{B2DD770A-A143-49CE-8049-1E46C19E6F00}" dt="2020-03-25T09:11:22.404" v="767"/>
          <ac:spMkLst>
            <pc:docMk/>
            <pc:sldMk cId="2692031440" sldId="283"/>
            <ac:spMk id="3" creationId="{00000000-0000-0000-0000-000000000000}"/>
          </ac:spMkLst>
        </pc:spChg>
      </pc:sldChg>
      <pc:sldChg chg="del">
        <pc:chgData name="乙部　直人" userId="0e3ef623-2226-44fe-95d3-950730528e2f" providerId="ADAL" clId="{B2DD770A-A143-49CE-8049-1E46C19E6F00}" dt="2020-03-26T00:34:05.057" v="3256" actId="2696"/>
        <pc:sldMkLst>
          <pc:docMk/>
          <pc:sldMk cId="1045393527" sldId="285"/>
        </pc:sldMkLst>
      </pc:sldChg>
      <pc:sldChg chg="del">
        <pc:chgData name="乙部　直人" userId="0e3ef623-2226-44fe-95d3-950730528e2f" providerId="ADAL" clId="{B2DD770A-A143-49CE-8049-1E46C19E6F00}" dt="2020-03-26T00:34:05.069" v="3257" actId="2696"/>
        <pc:sldMkLst>
          <pc:docMk/>
          <pc:sldMk cId="905604318" sldId="286"/>
        </pc:sldMkLst>
      </pc:sldChg>
      <pc:sldChg chg="del">
        <pc:chgData name="乙部　直人" userId="0e3ef623-2226-44fe-95d3-950730528e2f" providerId="ADAL" clId="{B2DD770A-A143-49CE-8049-1E46C19E6F00}" dt="2020-03-26T00:34:05.078" v="3258" actId="2696"/>
        <pc:sldMkLst>
          <pc:docMk/>
          <pc:sldMk cId="611197372" sldId="287"/>
        </pc:sldMkLst>
      </pc:sldChg>
      <pc:sldChg chg="modSp add">
        <pc:chgData name="乙部　直人" userId="0e3ef623-2226-44fe-95d3-950730528e2f" providerId="ADAL" clId="{B2DD770A-A143-49CE-8049-1E46C19E6F00}" dt="2020-03-26T00:04:16.128" v="2775"/>
        <pc:sldMkLst>
          <pc:docMk/>
          <pc:sldMk cId="712493981" sldId="288"/>
        </pc:sldMkLst>
        <pc:spChg chg="mod">
          <ac:chgData name="乙部　直人" userId="0e3ef623-2226-44fe-95d3-950730528e2f" providerId="ADAL" clId="{B2DD770A-A143-49CE-8049-1E46C19E6F00}" dt="2020-03-25T09:14:24.944" v="1180" actId="5793"/>
          <ac:spMkLst>
            <pc:docMk/>
            <pc:sldMk cId="712493981" sldId="288"/>
            <ac:spMk id="2" creationId="{413EAA9A-37FC-4D9C-ADDA-355C9980C9BC}"/>
          </ac:spMkLst>
        </pc:spChg>
        <pc:spChg chg="mod">
          <ac:chgData name="乙部　直人" userId="0e3ef623-2226-44fe-95d3-950730528e2f" providerId="ADAL" clId="{B2DD770A-A143-49CE-8049-1E46C19E6F00}" dt="2020-03-26T00:04:16.128" v="2775"/>
          <ac:spMkLst>
            <pc:docMk/>
            <pc:sldMk cId="712493981" sldId="288"/>
            <ac:spMk id="3" creationId="{F5C88D4B-3341-446A-B636-FEA0C481967F}"/>
          </ac:spMkLst>
        </pc:spChg>
      </pc:sldChg>
      <pc:sldChg chg="modSp add">
        <pc:chgData name="乙部　直人" userId="0e3ef623-2226-44fe-95d3-950730528e2f" providerId="ADAL" clId="{B2DD770A-A143-49CE-8049-1E46C19E6F00}" dt="2020-03-25T23:57:33.755" v="1885" actId="6549"/>
        <pc:sldMkLst>
          <pc:docMk/>
          <pc:sldMk cId="2242714642" sldId="289"/>
        </pc:sldMkLst>
        <pc:spChg chg="mod">
          <ac:chgData name="乙部　直人" userId="0e3ef623-2226-44fe-95d3-950730528e2f" providerId="ADAL" clId="{B2DD770A-A143-49CE-8049-1E46C19E6F00}" dt="2020-03-25T09:16:22.164" v="1615"/>
          <ac:spMkLst>
            <pc:docMk/>
            <pc:sldMk cId="2242714642" sldId="289"/>
            <ac:spMk id="2" creationId="{413EAA9A-37FC-4D9C-ADDA-355C9980C9BC}"/>
          </ac:spMkLst>
        </pc:spChg>
        <pc:spChg chg="mod">
          <ac:chgData name="乙部　直人" userId="0e3ef623-2226-44fe-95d3-950730528e2f" providerId="ADAL" clId="{B2DD770A-A143-49CE-8049-1E46C19E6F00}" dt="2020-03-25T23:57:33.755" v="1885" actId="6549"/>
          <ac:spMkLst>
            <pc:docMk/>
            <pc:sldMk cId="2242714642" sldId="289"/>
            <ac:spMk id="3" creationId="{F5C88D4B-3341-446A-B636-FEA0C481967F}"/>
          </ac:spMkLst>
        </pc:spChg>
      </pc:sldChg>
      <pc:sldChg chg="modSp add">
        <pc:chgData name="乙部　直人" userId="0e3ef623-2226-44fe-95d3-950730528e2f" providerId="ADAL" clId="{B2DD770A-A143-49CE-8049-1E46C19E6F00}" dt="2020-03-25T23:59:49.741" v="2244"/>
        <pc:sldMkLst>
          <pc:docMk/>
          <pc:sldMk cId="165007770" sldId="290"/>
        </pc:sldMkLst>
        <pc:spChg chg="mod">
          <ac:chgData name="乙部　直人" userId="0e3ef623-2226-44fe-95d3-950730528e2f" providerId="ADAL" clId="{B2DD770A-A143-49CE-8049-1E46C19E6F00}" dt="2020-03-25T23:59:49.741" v="2244"/>
          <ac:spMkLst>
            <pc:docMk/>
            <pc:sldMk cId="165007770" sldId="290"/>
            <ac:spMk id="2" creationId="{413EAA9A-37FC-4D9C-ADDA-355C9980C9BC}"/>
          </ac:spMkLst>
        </pc:spChg>
        <pc:spChg chg="mod">
          <ac:chgData name="乙部　直人" userId="0e3ef623-2226-44fe-95d3-950730528e2f" providerId="ADAL" clId="{B2DD770A-A143-49CE-8049-1E46C19E6F00}" dt="2020-03-25T23:59:06.554" v="2213"/>
          <ac:spMkLst>
            <pc:docMk/>
            <pc:sldMk cId="165007770" sldId="290"/>
            <ac:spMk id="3" creationId="{F5C88D4B-3341-446A-B636-FEA0C481967F}"/>
          </ac:spMkLst>
        </pc:spChg>
      </pc:sldChg>
    </pc:docChg>
  </pc:docChgLst>
  <pc:docChgLst>
    <pc:chgData name="直人 乙部" userId="0e3ef623-2226-44fe-95d3-950730528e2f" providerId="ADAL" clId="{FF3F3E23-43A5-4997-BF5D-E68C2E132258}"/>
    <pc:docChg chg="undo custSel delSld modSld">
      <pc:chgData name="直人 乙部" userId="0e3ef623-2226-44fe-95d3-950730528e2f" providerId="ADAL" clId="{FF3F3E23-43A5-4997-BF5D-E68C2E132258}" dt="2019-03-27T01:04:52.552" v="1501" actId="2696"/>
      <pc:docMkLst>
        <pc:docMk/>
      </pc:docMkLst>
      <pc:sldChg chg="addSp delSp modSp">
        <pc:chgData name="直人 乙部" userId="0e3ef623-2226-44fe-95d3-950730528e2f" providerId="ADAL" clId="{FF3F3E23-43A5-4997-BF5D-E68C2E132258}" dt="2019-03-26T05:11:01.470" v="1293"/>
        <pc:sldMkLst>
          <pc:docMk/>
          <pc:sldMk cId="3336224971" sldId="259"/>
        </pc:sldMkLst>
        <pc:spChg chg="mod">
          <ac:chgData name="直人 乙部" userId="0e3ef623-2226-44fe-95d3-950730528e2f" providerId="ADAL" clId="{FF3F3E23-43A5-4997-BF5D-E68C2E132258}" dt="2019-03-26T04:42:51.502" v="981"/>
          <ac:spMkLst>
            <pc:docMk/>
            <pc:sldMk cId="3336224971" sldId="259"/>
            <ac:spMk id="2" creationId="{00000000-0000-0000-0000-000000000000}"/>
          </ac:spMkLst>
        </pc:spChg>
        <pc:spChg chg="mod">
          <ac:chgData name="直人 乙部" userId="0e3ef623-2226-44fe-95d3-950730528e2f" providerId="ADAL" clId="{FF3F3E23-43A5-4997-BF5D-E68C2E132258}" dt="2019-03-26T05:09:16.690" v="1195" actId="20577"/>
          <ac:spMkLst>
            <pc:docMk/>
            <pc:sldMk cId="3336224971" sldId="259"/>
            <ac:spMk id="3" creationId="{00000000-0000-0000-0000-000000000000}"/>
          </ac:spMkLst>
        </pc:spChg>
        <pc:spChg chg="add del mod">
          <ac:chgData name="直人 乙部" userId="0e3ef623-2226-44fe-95d3-950730528e2f" providerId="ADAL" clId="{FF3F3E23-43A5-4997-BF5D-E68C2E132258}" dt="2019-03-26T05:09:07.678" v="1193"/>
          <ac:spMkLst>
            <pc:docMk/>
            <pc:sldMk cId="3336224971" sldId="259"/>
            <ac:spMk id="4" creationId="{F03F2D62-BE31-4015-9E3E-8F78034F66BD}"/>
          </ac:spMkLst>
        </pc:spChg>
        <pc:spChg chg="add mod">
          <ac:chgData name="直人 乙部" userId="0e3ef623-2226-44fe-95d3-950730528e2f" providerId="ADAL" clId="{FF3F3E23-43A5-4997-BF5D-E68C2E132258}" dt="2019-03-26T05:11:01.470" v="1293"/>
          <ac:spMkLst>
            <pc:docMk/>
            <pc:sldMk cId="3336224971" sldId="259"/>
            <ac:spMk id="5" creationId="{4ADC9437-326E-4372-B022-5C3CCFBB7A5E}"/>
          </ac:spMkLst>
        </pc:spChg>
      </pc:sldChg>
      <pc:sldChg chg="modSp">
        <pc:chgData name="直人 乙部" userId="0e3ef623-2226-44fe-95d3-950730528e2f" providerId="ADAL" clId="{FF3F3E23-43A5-4997-BF5D-E68C2E132258}" dt="2019-03-26T05:12:39.446" v="1499"/>
        <pc:sldMkLst>
          <pc:docMk/>
          <pc:sldMk cId="2064740086" sldId="266"/>
        </pc:sldMkLst>
        <pc:spChg chg="mod">
          <ac:chgData name="直人 乙部" userId="0e3ef623-2226-44fe-95d3-950730528e2f" providerId="ADAL" clId="{FF3F3E23-43A5-4997-BF5D-E68C2E132258}" dt="2019-03-26T05:12:39.446" v="1499"/>
          <ac:spMkLst>
            <pc:docMk/>
            <pc:sldMk cId="2064740086" sldId="266"/>
            <ac:spMk id="3" creationId="{00000000-0000-0000-0000-000000000000}"/>
          </ac:spMkLst>
        </pc:spChg>
      </pc:sldChg>
      <pc:sldChg chg="modSp">
        <pc:chgData name="直人 乙部" userId="0e3ef623-2226-44fe-95d3-950730528e2f" providerId="ADAL" clId="{FF3F3E23-43A5-4997-BF5D-E68C2E132258}" dt="2019-03-26T04:32:17.727" v="109" actId="20577"/>
        <pc:sldMkLst>
          <pc:docMk/>
          <pc:sldMk cId="2012174086" sldId="267"/>
        </pc:sldMkLst>
        <pc:spChg chg="mod">
          <ac:chgData name="直人 乙部" userId="0e3ef623-2226-44fe-95d3-950730528e2f" providerId="ADAL" clId="{FF3F3E23-43A5-4997-BF5D-E68C2E132258}" dt="2019-03-26T04:32:17.727" v="109" actId="20577"/>
          <ac:spMkLst>
            <pc:docMk/>
            <pc:sldMk cId="2012174086" sldId="267"/>
            <ac:spMk id="3" creationId="{00000000-0000-0000-0000-000000000000}"/>
          </ac:spMkLst>
        </pc:spChg>
      </pc:sldChg>
      <pc:sldChg chg="modSp">
        <pc:chgData name="直人 乙部" userId="0e3ef623-2226-44fe-95d3-950730528e2f" providerId="ADAL" clId="{FF3F3E23-43A5-4997-BF5D-E68C2E132258}" dt="2019-03-26T04:42:30.709" v="929"/>
        <pc:sldMkLst>
          <pc:docMk/>
          <pc:sldMk cId="771540597" sldId="271"/>
        </pc:sldMkLst>
        <pc:spChg chg="mod">
          <ac:chgData name="直人 乙部" userId="0e3ef623-2226-44fe-95d3-950730528e2f" providerId="ADAL" clId="{FF3F3E23-43A5-4997-BF5D-E68C2E132258}" dt="2019-03-26T04:34:49.556" v="364"/>
          <ac:spMkLst>
            <pc:docMk/>
            <pc:sldMk cId="771540597" sldId="271"/>
            <ac:spMk id="2" creationId="{00000000-0000-0000-0000-000000000000}"/>
          </ac:spMkLst>
        </pc:spChg>
        <pc:spChg chg="mod">
          <ac:chgData name="直人 乙部" userId="0e3ef623-2226-44fe-95d3-950730528e2f" providerId="ADAL" clId="{FF3F3E23-43A5-4997-BF5D-E68C2E132258}" dt="2019-03-26T04:42:30.709" v="929"/>
          <ac:spMkLst>
            <pc:docMk/>
            <pc:sldMk cId="771540597" sldId="271"/>
            <ac:spMk id="3" creationId="{00000000-0000-0000-0000-000000000000}"/>
          </ac:spMkLst>
        </pc:spChg>
      </pc:sldChg>
      <pc:sldChg chg="modSp del">
        <pc:chgData name="直人 乙部" userId="0e3ef623-2226-44fe-95d3-950730528e2f" providerId="ADAL" clId="{FF3F3E23-43A5-4997-BF5D-E68C2E132258}" dt="2019-03-27T01:04:52.552" v="1501" actId="2696"/>
        <pc:sldMkLst>
          <pc:docMk/>
          <pc:sldMk cId="2233883136" sldId="276"/>
        </pc:sldMkLst>
        <pc:spChg chg="mod">
          <ac:chgData name="直人 乙部" userId="0e3ef623-2226-44fe-95d3-950730528e2f" providerId="ADAL" clId="{FF3F3E23-43A5-4997-BF5D-E68C2E132258}" dt="2019-03-26T04:34:32.034" v="327"/>
          <ac:spMkLst>
            <pc:docMk/>
            <pc:sldMk cId="2233883136" sldId="276"/>
            <ac:spMk id="2" creationId="{00000000-0000-0000-0000-000000000000}"/>
          </ac:spMkLst>
        </pc:spChg>
      </pc:sldChg>
      <pc:sldChg chg="modSp">
        <pc:chgData name="直人 乙部" userId="0e3ef623-2226-44fe-95d3-950730528e2f" providerId="ADAL" clId="{FF3F3E23-43A5-4997-BF5D-E68C2E132258}" dt="2019-03-26T04:31:17.757" v="22"/>
        <pc:sldMkLst>
          <pc:docMk/>
          <pc:sldMk cId="920291555" sldId="281"/>
        </pc:sldMkLst>
        <pc:spChg chg="mod">
          <ac:chgData name="直人 乙部" userId="0e3ef623-2226-44fe-95d3-950730528e2f" providerId="ADAL" clId="{FF3F3E23-43A5-4997-BF5D-E68C2E132258}" dt="2019-03-26T04:31:17.757" v="22"/>
          <ac:spMkLst>
            <pc:docMk/>
            <pc:sldMk cId="920291555" sldId="281"/>
            <ac:spMk id="3" creationId="{00000000-0000-0000-0000-000000000000}"/>
          </ac:spMkLst>
        </pc:spChg>
      </pc:sldChg>
      <pc:sldChg chg="modSp">
        <pc:chgData name="直人 乙部" userId="0e3ef623-2226-44fe-95d3-950730528e2f" providerId="ADAL" clId="{FF3F3E23-43A5-4997-BF5D-E68C2E132258}" dt="2019-03-26T04:33:36.545" v="253"/>
        <pc:sldMkLst>
          <pc:docMk/>
          <pc:sldMk cId="2277894290" sldId="282"/>
        </pc:sldMkLst>
        <pc:spChg chg="mod">
          <ac:chgData name="直人 乙部" userId="0e3ef623-2226-44fe-95d3-950730528e2f" providerId="ADAL" clId="{FF3F3E23-43A5-4997-BF5D-E68C2E132258}" dt="2019-03-26T04:33:36.545" v="253"/>
          <ac:spMkLst>
            <pc:docMk/>
            <pc:sldMk cId="2277894290" sldId="282"/>
            <ac:spMk id="3" creationId="{00000000-0000-0000-0000-000000000000}"/>
          </ac:spMkLst>
        </pc:spChg>
      </pc:sldChg>
      <pc:sldChg chg="modSp">
        <pc:chgData name="直人 乙部" userId="0e3ef623-2226-44fe-95d3-950730528e2f" providerId="ADAL" clId="{FF3F3E23-43A5-4997-BF5D-E68C2E132258}" dt="2019-03-26T04:34:13.907" v="322"/>
        <pc:sldMkLst>
          <pc:docMk/>
          <pc:sldMk cId="2692031440" sldId="283"/>
        </pc:sldMkLst>
        <pc:spChg chg="mod">
          <ac:chgData name="直人 乙部" userId="0e3ef623-2226-44fe-95d3-950730528e2f" providerId="ADAL" clId="{FF3F3E23-43A5-4997-BF5D-E68C2E132258}" dt="2019-03-26T04:34:13.907" v="322"/>
          <ac:spMkLst>
            <pc:docMk/>
            <pc:sldMk cId="2692031440" sldId="283"/>
            <ac:spMk id="3" creationId="{00000000-0000-0000-0000-000000000000}"/>
          </ac:spMkLst>
        </pc:spChg>
      </pc:sldChg>
      <pc:sldChg chg="del">
        <pc:chgData name="直人 乙部" userId="0e3ef623-2226-44fe-95d3-950730528e2f" providerId="ADAL" clId="{FF3F3E23-43A5-4997-BF5D-E68C2E132258}" dt="2019-03-27T01:04:52.552" v="1500" actId="2696"/>
        <pc:sldMkLst>
          <pc:docMk/>
          <pc:sldMk cId="3599913883" sldId="28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71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F8CA070-4105-494D-B7EB-82261F301B18}" type="slidenum">
              <a:rPr lang="en-US" altLang="ja-JP"/>
              <a:pPr/>
              <a:t>‹#›</a:t>
            </a:fld>
            <a:endParaRPr lang="en-US" altLang="ja-JP"/>
          </a:p>
        </p:txBody>
      </p:sp>
    </p:spTree>
    <p:extLst>
      <p:ext uri="{BB962C8B-B14F-4D97-AF65-F5344CB8AC3E}">
        <p14:creationId xmlns:p14="http://schemas.microsoft.com/office/powerpoint/2010/main" val="204449413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5139" name="Rectangle 19"/>
          <p:cNvSpPr>
            <a:spLocks noChangeArrowheads="1"/>
          </p:cNvSpPr>
          <p:nvPr/>
        </p:nvSpPr>
        <p:spPr bwMode="auto">
          <a:xfrm>
            <a:off x="0" y="0"/>
            <a:ext cx="9144000" cy="685800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47" name="Rectangle 27"/>
          <p:cNvSpPr>
            <a:spLocks noChangeArrowheads="1"/>
          </p:cNvSpPr>
          <p:nvPr/>
        </p:nvSpPr>
        <p:spPr bwMode="auto">
          <a:xfrm>
            <a:off x="0" y="5300663"/>
            <a:ext cx="1547813" cy="1557337"/>
          </a:xfrm>
          <a:prstGeom prst="rect">
            <a:avLst/>
          </a:prstGeom>
          <a:solidFill>
            <a:srgbClr val="EAEAEA"/>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22" name="Rectangle 2"/>
          <p:cNvSpPr>
            <a:spLocks noGrp="1" noChangeArrowheads="1"/>
          </p:cNvSpPr>
          <p:nvPr>
            <p:ph type="ctrTitle"/>
          </p:nvPr>
        </p:nvSpPr>
        <p:spPr>
          <a:xfrm>
            <a:off x="1619250" y="2130425"/>
            <a:ext cx="6838950" cy="1470025"/>
          </a:xfrm>
        </p:spPr>
        <p:txBody>
          <a:bodyPr/>
          <a:lstStyle>
            <a:lvl1pPr>
              <a:defRPr/>
            </a:lvl1pPr>
          </a:lstStyle>
          <a:p>
            <a:pPr lvl="0"/>
            <a:r>
              <a:rPr lang="ja-JP" altLang="en-US" noProof="0"/>
              <a:t>マスター タイトルの書式設定</a:t>
            </a:r>
          </a:p>
        </p:txBody>
      </p:sp>
      <p:sp>
        <p:nvSpPr>
          <p:cNvPr id="5123" name="Rectangle 3"/>
          <p:cNvSpPr>
            <a:spLocks noGrp="1" noChangeArrowheads="1"/>
          </p:cNvSpPr>
          <p:nvPr>
            <p:ph type="subTitle" idx="1"/>
          </p:nvPr>
        </p:nvSpPr>
        <p:spPr>
          <a:xfrm>
            <a:off x="4572000" y="3886200"/>
            <a:ext cx="3200400" cy="1752600"/>
          </a:xfrm>
        </p:spPr>
        <p:txBody>
          <a:bodyPr/>
          <a:lstStyle>
            <a:lvl1pPr marL="0" indent="0">
              <a:buFont typeface="Arial" charset="0"/>
              <a:buNone/>
              <a:defRPr sz="2000"/>
            </a:lvl1pPr>
          </a:lstStyle>
          <a:p>
            <a:pPr lvl="0"/>
            <a:r>
              <a:rPr lang="ja-JP" altLang="en-US" noProof="0"/>
              <a:t>マスター サブタイトルの書式設定</a:t>
            </a:r>
          </a:p>
        </p:txBody>
      </p:sp>
      <p:sp>
        <p:nvSpPr>
          <p:cNvPr id="5124" name="Rectangle 4"/>
          <p:cNvSpPr>
            <a:spLocks noGrp="1" noChangeArrowheads="1"/>
          </p:cNvSpPr>
          <p:nvPr>
            <p:ph type="dt" sz="half" idx="2"/>
          </p:nvPr>
        </p:nvSpPr>
        <p:spPr/>
        <p:txBody>
          <a:bodyPr/>
          <a:lstStyle>
            <a:lvl1pPr>
              <a:defRPr/>
            </a:lvl1pPr>
          </a:lstStyle>
          <a:p>
            <a:endParaRPr lang="en-US" altLang="ja-JP"/>
          </a:p>
        </p:txBody>
      </p:sp>
      <p:sp>
        <p:nvSpPr>
          <p:cNvPr id="5125" name="Rectangle 5"/>
          <p:cNvSpPr>
            <a:spLocks noGrp="1" noChangeArrowheads="1"/>
          </p:cNvSpPr>
          <p:nvPr>
            <p:ph type="ftr" sz="quarter" idx="3"/>
          </p:nvPr>
        </p:nvSpPr>
        <p:spPr/>
        <p:txBody>
          <a:bodyPr/>
          <a:lstStyle>
            <a:lvl1pPr>
              <a:defRPr/>
            </a:lvl1pPr>
          </a:lstStyle>
          <a:p>
            <a:endParaRPr lang="en-US" altLang="ja-JP"/>
          </a:p>
        </p:txBody>
      </p:sp>
      <p:sp>
        <p:nvSpPr>
          <p:cNvPr id="5126" name="Rectangle 6"/>
          <p:cNvSpPr>
            <a:spLocks noGrp="1" noChangeArrowheads="1"/>
          </p:cNvSpPr>
          <p:nvPr>
            <p:ph type="sldNum" sz="quarter" idx="4"/>
          </p:nvPr>
        </p:nvSpPr>
        <p:spPr/>
        <p:txBody>
          <a:bodyPr/>
          <a:lstStyle>
            <a:lvl1pPr>
              <a:defRPr/>
            </a:lvl1pPr>
          </a:lstStyle>
          <a:p>
            <a:fld id="{B037F452-BB67-4D67-ADC3-A73EB00A4B04}" type="slidenum">
              <a:rPr lang="en-US" altLang="ja-JP"/>
              <a:pPr/>
              <a:t>‹#›</a:t>
            </a:fld>
            <a:endParaRPr lang="en-US" altLang="ja-JP"/>
          </a:p>
        </p:txBody>
      </p:sp>
      <p:sp>
        <p:nvSpPr>
          <p:cNvPr id="5140" name="Line 20"/>
          <p:cNvSpPr>
            <a:spLocks noChangeShapeType="1"/>
          </p:cNvSpPr>
          <p:nvPr/>
        </p:nvSpPr>
        <p:spPr bwMode="auto">
          <a:xfrm>
            <a:off x="0" y="3644900"/>
            <a:ext cx="8459788"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133" name="Group 13"/>
          <p:cNvGrpSpPr>
            <a:grpSpLocks/>
          </p:cNvGrpSpPr>
          <p:nvPr/>
        </p:nvGrpSpPr>
        <p:grpSpPr bwMode="auto">
          <a:xfrm>
            <a:off x="107950" y="1916113"/>
            <a:ext cx="1425575" cy="2065337"/>
            <a:chOff x="1191" y="423"/>
            <a:chExt cx="1961" cy="2889"/>
          </a:xfrm>
        </p:grpSpPr>
        <p:sp>
          <p:nvSpPr>
            <p:cNvPr id="5128" name="Freeform 8"/>
            <p:cNvSpPr>
              <a:spLocks/>
            </p:cNvSpPr>
            <p:nvPr userDrawn="1"/>
          </p:nvSpPr>
          <p:spPr bwMode="auto">
            <a:xfrm>
              <a:off x="1191" y="423"/>
              <a:ext cx="1961" cy="2889"/>
            </a:xfrm>
            <a:custGeom>
              <a:avLst/>
              <a:gdLst>
                <a:gd name="T0" fmla="*/ 498 w 1961"/>
                <a:gd name="T1" fmla="*/ 262 h 2889"/>
                <a:gd name="T2" fmla="*/ 253 w 1961"/>
                <a:gd name="T3" fmla="*/ 422 h 2889"/>
                <a:gd name="T4" fmla="*/ 47 w 1961"/>
                <a:gd name="T5" fmla="*/ 659 h 2889"/>
                <a:gd name="T6" fmla="*/ 47 w 1961"/>
                <a:gd name="T7" fmla="*/ 934 h 2889"/>
                <a:gd name="T8" fmla="*/ 6 w 1961"/>
                <a:gd name="T9" fmla="*/ 1149 h 2889"/>
                <a:gd name="T10" fmla="*/ 47 w 1961"/>
                <a:gd name="T11" fmla="*/ 1146 h 2889"/>
                <a:gd name="T12" fmla="*/ 72 w 1961"/>
                <a:gd name="T13" fmla="*/ 976 h 2889"/>
                <a:gd name="T14" fmla="*/ 129 w 1961"/>
                <a:gd name="T15" fmla="*/ 818 h 2889"/>
                <a:gd name="T16" fmla="*/ 215 w 1961"/>
                <a:gd name="T17" fmla="*/ 670 h 2889"/>
                <a:gd name="T18" fmla="*/ 327 w 1961"/>
                <a:gd name="T19" fmla="*/ 543 h 2889"/>
                <a:gd name="T20" fmla="*/ 452 w 1961"/>
                <a:gd name="T21" fmla="*/ 450 h 2889"/>
                <a:gd name="T22" fmla="*/ 612 w 1961"/>
                <a:gd name="T23" fmla="*/ 364 h 2889"/>
                <a:gd name="T24" fmla="*/ 788 w 1961"/>
                <a:gd name="T25" fmla="*/ 322 h 2889"/>
                <a:gd name="T26" fmla="*/ 931 w 1961"/>
                <a:gd name="T27" fmla="*/ 307 h 2889"/>
                <a:gd name="T28" fmla="*/ 1091 w 1961"/>
                <a:gd name="T29" fmla="*/ 309 h 2889"/>
                <a:gd name="T30" fmla="*/ 1273 w 1961"/>
                <a:gd name="T31" fmla="*/ 355 h 2889"/>
                <a:gd name="T32" fmla="*/ 1490 w 1961"/>
                <a:gd name="T33" fmla="*/ 472 h 2889"/>
                <a:gd name="T34" fmla="*/ 1699 w 1961"/>
                <a:gd name="T35" fmla="*/ 674 h 2889"/>
                <a:gd name="T36" fmla="*/ 1406 w 1961"/>
                <a:gd name="T37" fmla="*/ 467 h 2889"/>
                <a:gd name="T38" fmla="*/ 1072 w 1961"/>
                <a:gd name="T39" fmla="*/ 350 h 2889"/>
                <a:gd name="T40" fmla="*/ 726 w 1961"/>
                <a:gd name="T41" fmla="*/ 374 h 2889"/>
                <a:gd name="T42" fmla="*/ 438 w 1961"/>
                <a:gd name="T43" fmla="*/ 509 h 2889"/>
                <a:gd name="T44" fmla="*/ 166 w 1961"/>
                <a:gd name="T45" fmla="*/ 843 h 2889"/>
                <a:gd name="T46" fmla="*/ 134 w 1961"/>
                <a:gd name="T47" fmla="*/ 1212 h 2889"/>
                <a:gd name="T48" fmla="*/ 161 w 1961"/>
                <a:gd name="T49" fmla="*/ 1421 h 2889"/>
                <a:gd name="T50" fmla="*/ 237 w 1961"/>
                <a:gd name="T51" fmla="*/ 1597 h 2889"/>
                <a:gd name="T52" fmla="*/ 339 w 1961"/>
                <a:gd name="T53" fmla="*/ 1739 h 2889"/>
                <a:gd name="T54" fmla="*/ 429 w 1961"/>
                <a:gd name="T55" fmla="*/ 1897 h 2889"/>
                <a:gd name="T56" fmla="*/ 627 w 1961"/>
                <a:gd name="T57" fmla="*/ 2011 h 2889"/>
                <a:gd name="T58" fmla="*/ 925 w 1961"/>
                <a:gd name="T59" fmla="*/ 2075 h 2889"/>
                <a:gd name="T60" fmla="*/ 1143 w 1961"/>
                <a:gd name="T61" fmla="*/ 2053 h 2889"/>
                <a:gd name="T62" fmla="*/ 1361 w 1961"/>
                <a:gd name="T63" fmla="*/ 1981 h 2889"/>
                <a:gd name="T64" fmla="*/ 1587 w 1961"/>
                <a:gd name="T65" fmla="*/ 1807 h 2889"/>
                <a:gd name="T66" fmla="*/ 1645 w 1961"/>
                <a:gd name="T67" fmla="*/ 1809 h 2889"/>
                <a:gd name="T68" fmla="*/ 1517 w 1961"/>
                <a:gd name="T69" fmla="*/ 1933 h 2889"/>
                <a:gd name="T70" fmla="*/ 1355 w 1961"/>
                <a:gd name="T71" fmla="*/ 2031 h 2889"/>
                <a:gd name="T72" fmla="*/ 1161 w 1961"/>
                <a:gd name="T73" fmla="*/ 2093 h 2889"/>
                <a:gd name="T74" fmla="*/ 1005 w 1961"/>
                <a:gd name="T75" fmla="*/ 2113 h 2889"/>
                <a:gd name="T76" fmla="*/ 807 w 1961"/>
                <a:gd name="T77" fmla="*/ 2107 h 2889"/>
                <a:gd name="T78" fmla="*/ 609 w 1961"/>
                <a:gd name="T79" fmla="*/ 2049 h 2889"/>
                <a:gd name="T80" fmla="*/ 431 w 1961"/>
                <a:gd name="T81" fmla="*/ 1953 h 2889"/>
                <a:gd name="T82" fmla="*/ 289 w 1961"/>
                <a:gd name="T83" fmla="*/ 1877 h 2889"/>
                <a:gd name="T84" fmla="*/ 543 w 1961"/>
                <a:gd name="T85" fmla="*/ 2237 h 2889"/>
                <a:gd name="T86" fmla="*/ 499 w 1961"/>
                <a:gd name="T87" fmla="*/ 2411 h 2889"/>
                <a:gd name="T88" fmla="*/ 1077 w 1961"/>
                <a:gd name="T89" fmla="*/ 2149 h 2889"/>
                <a:gd name="T90" fmla="*/ 1605 w 1961"/>
                <a:gd name="T91" fmla="*/ 1915 h 2889"/>
                <a:gd name="T92" fmla="*/ 1961 w 1961"/>
                <a:gd name="T93" fmla="*/ 1477 h 2889"/>
                <a:gd name="T94" fmla="*/ 1931 w 1961"/>
                <a:gd name="T95" fmla="*/ 1033 h 2889"/>
                <a:gd name="T96" fmla="*/ 1877 w 1961"/>
                <a:gd name="T97" fmla="*/ 849 h 2889"/>
                <a:gd name="T98" fmla="*/ 1727 w 1961"/>
                <a:gd name="T99" fmla="*/ 661 h 2889"/>
                <a:gd name="T100" fmla="*/ 1419 w 1961"/>
                <a:gd name="T101" fmla="*/ 249 h 2889"/>
                <a:gd name="T102" fmla="*/ 1397 w 1961"/>
                <a:gd name="T103" fmla="*/ 184 h 2889"/>
                <a:gd name="T104" fmla="*/ 917 w 1961"/>
                <a:gd name="T105" fmla="*/ 263 h 2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61" h="2889">
                  <a:moveTo>
                    <a:pt x="708" y="0"/>
                  </a:moveTo>
                  <a:cubicBezTo>
                    <a:pt x="659" y="79"/>
                    <a:pt x="609" y="156"/>
                    <a:pt x="555" y="235"/>
                  </a:cubicBezTo>
                  <a:cubicBezTo>
                    <a:pt x="523" y="249"/>
                    <a:pt x="519" y="254"/>
                    <a:pt x="498" y="262"/>
                  </a:cubicBezTo>
                  <a:cubicBezTo>
                    <a:pt x="477" y="271"/>
                    <a:pt x="458" y="279"/>
                    <a:pt x="428" y="296"/>
                  </a:cubicBezTo>
                  <a:cubicBezTo>
                    <a:pt x="398" y="313"/>
                    <a:pt x="346" y="349"/>
                    <a:pt x="318" y="369"/>
                  </a:cubicBezTo>
                  <a:cubicBezTo>
                    <a:pt x="289" y="389"/>
                    <a:pt x="275" y="402"/>
                    <a:pt x="253" y="422"/>
                  </a:cubicBezTo>
                  <a:cubicBezTo>
                    <a:pt x="231" y="442"/>
                    <a:pt x="201" y="466"/>
                    <a:pt x="182" y="486"/>
                  </a:cubicBezTo>
                  <a:cubicBezTo>
                    <a:pt x="163" y="506"/>
                    <a:pt x="156" y="514"/>
                    <a:pt x="134" y="542"/>
                  </a:cubicBezTo>
                  <a:cubicBezTo>
                    <a:pt x="112" y="570"/>
                    <a:pt x="91" y="593"/>
                    <a:pt x="47" y="659"/>
                  </a:cubicBezTo>
                  <a:cubicBezTo>
                    <a:pt x="114" y="698"/>
                    <a:pt x="98" y="696"/>
                    <a:pt x="142" y="726"/>
                  </a:cubicBezTo>
                  <a:cubicBezTo>
                    <a:pt x="110" y="786"/>
                    <a:pt x="96" y="808"/>
                    <a:pt x="76" y="852"/>
                  </a:cubicBezTo>
                  <a:cubicBezTo>
                    <a:pt x="60" y="886"/>
                    <a:pt x="55" y="911"/>
                    <a:pt x="47" y="934"/>
                  </a:cubicBezTo>
                  <a:cubicBezTo>
                    <a:pt x="39" y="958"/>
                    <a:pt x="34" y="972"/>
                    <a:pt x="30" y="995"/>
                  </a:cubicBezTo>
                  <a:cubicBezTo>
                    <a:pt x="25" y="1019"/>
                    <a:pt x="19" y="1054"/>
                    <a:pt x="16" y="1079"/>
                  </a:cubicBezTo>
                  <a:cubicBezTo>
                    <a:pt x="12" y="1104"/>
                    <a:pt x="8" y="1128"/>
                    <a:pt x="6" y="1149"/>
                  </a:cubicBezTo>
                  <a:cubicBezTo>
                    <a:pt x="4" y="1171"/>
                    <a:pt x="0" y="1201"/>
                    <a:pt x="4" y="1212"/>
                  </a:cubicBezTo>
                  <a:cubicBezTo>
                    <a:pt x="19" y="1212"/>
                    <a:pt x="20" y="1215"/>
                    <a:pt x="38" y="1215"/>
                  </a:cubicBezTo>
                  <a:cubicBezTo>
                    <a:pt x="44" y="1202"/>
                    <a:pt x="46" y="1166"/>
                    <a:pt x="47" y="1146"/>
                  </a:cubicBezTo>
                  <a:cubicBezTo>
                    <a:pt x="49" y="1125"/>
                    <a:pt x="51" y="1106"/>
                    <a:pt x="53" y="1087"/>
                  </a:cubicBezTo>
                  <a:cubicBezTo>
                    <a:pt x="55" y="1068"/>
                    <a:pt x="58" y="1051"/>
                    <a:pt x="61" y="1033"/>
                  </a:cubicBezTo>
                  <a:cubicBezTo>
                    <a:pt x="64" y="1015"/>
                    <a:pt x="68" y="994"/>
                    <a:pt x="72" y="976"/>
                  </a:cubicBezTo>
                  <a:cubicBezTo>
                    <a:pt x="77" y="959"/>
                    <a:pt x="80" y="948"/>
                    <a:pt x="87" y="931"/>
                  </a:cubicBezTo>
                  <a:cubicBezTo>
                    <a:pt x="93" y="914"/>
                    <a:pt x="103" y="888"/>
                    <a:pt x="109" y="869"/>
                  </a:cubicBezTo>
                  <a:cubicBezTo>
                    <a:pt x="115" y="850"/>
                    <a:pt x="122" y="835"/>
                    <a:pt x="129" y="818"/>
                  </a:cubicBezTo>
                  <a:cubicBezTo>
                    <a:pt x="137" y="800"/>
                    <a:pt x="148" y="783"/>
                    <a:pt x="158" y="766"/>
                  </a:cubicBezTo>
                  <a:cubicBezTo>
                    <a:pt x="167" y="749"/>
                    <a:pt x="180" y="727"/>
                    <a:pt x="190" y="712"/>
                  </a:cubicBezTo>
                  <a:cubicBezTo>
                    <a:pt x="199" y="696"/>
                    <a:pt x="205" y="684"/>
                    <a:pt x="215" y="670"/>
                  </a:cubicBezTo>
                  <a:cubicBezTo>
                    <a:pt x="224" y="656"/>
                    <a:pt x="239" y="642"/>
                    <a:pt x="251" y="628"/>
                  </a:cubicBezTo>
                  <a:cubicBezTo>
                    <a:pt x="263" y="614"/>
                    <a:pt x="276" y="599"/>
                    <a:pt x="289" y="585"/>
                  </a:cubicBezTo>
                  <a:cubicBezTo>
                    <a:pt x="302" y="571"/>
                    <a:pt x="314" y="556"/>
                    <a:pt x="327" y="543"/>
                  </a:cubicBezTo>
                  <a:cubicBezTo>
                    <a:pt x="340" y="530"/>
                    <a:pt x="356" y="519"/>
                    <a:pt x="370" y="509"/>
                  </a:cubicBezTo>
                  <a:cubicBezTo>
                    <a:pt x="384" y="499"/>
                    <a:pt x="395" y="491"/>
                    <a:pt x="409" y="481"/>
                  </a:cubicBezTo>
                  <a:cubicBezTo>
                    <a:pt x="424" y="472"/>
                    <a:pt x="438" y="459"/>
                    <a:pt x="452" y="450"/>
                  </a:cubicBezTo>
                  <a:cubicBezTo>
                    <a:pt x="466" y="441"/>
                    <a:pt x="484" y="431"/>
                    <a:pt x="500" y="422"/>
                  </a:cubicBezTo>
                  <a:cubicBezTo>
                    <a:pt x="515" y="413"/>
                    <a:pt x="531" y="403"/>
                    <a:pt x="550" y="394"/>
                  </a:cubicBezTo>
                  <a:cubicBezTo>
                    <a:pt x="569" y="385"/>
                    <a:pt x="591" y="372"/>
                    <a:pt x="612" y="364"/>
                  </a:cubicBezTo>
                  <a:cubicBezTo>
                    <a:pt x="633" y="357"/>
                    <a:pt x="655" y="350"/>
                    <a:pt x="674" y="346"/>
                  </a:cubicBezTo>
                  <a:cubicBezTo>
                    <a:pt x="693" y="341"/>
                    <a:pt x="704" y="336"/>
                    <a:pt x="723" y="333"/>
                  </a:cubicBezTo>
                  <a:cubicBezTo>
                    <a:pt x="742" y="330"/>
                    <a:pt x="769" y="325"/>
                    <a:pt x="788" y="322"/>
                  </a:cubicBezTo>
                  <a:cubicBezTo>
                    <a:pt x="807" y="319"/>
                    <a:pt x="819" y="319"/>
                    <a:pt x="835" y="317"/>
                  </a:cubicBezTo>
                  <a:cubicBezTo>
                    <a:pt x="851" y="315"/>
                    <a:pt x="867" y="313"/>
                    <a:pt x="883" y="311"/>
                  </a:cubicBezTo>
                  <a:cubicBezTo>
                    <a:pt x="899" y="309"/>
                    <a:pt x="915" y="308"/>
                    <a:pt x="931" y="307"/>
                  </a:cubicBezTo>
                  <a:cubicBezTo>
                    <a:pt x="947" y="306"/>
                    <a:pt x="962" y="305"/>
                    <a:pt x="979" y="305"/>
                  </a:cubicBezTo>
                  <a:cubicBezTo>
                    <a:pt x="996" y="305"/>
                    <a:pt x="1012" y="304"/>
                    <a:pt x="1031" y="305"/>
                  </a:cubicBezTo>
                  <a:cubicBezTo>
                    <a:pt x="1050" y="306"/>
                    <a:pt x="1071" y="307"/>
                    <a:pt x="1091" y="309"/>
                  </a:cubicBezTo>
                  <a:cubicBezTo>
                    <a:pt x="1111" y="311"/>
                    <a:pt x="1132" y="315"/>
                    <a:pt x="1151" y="319"/>
                  </a:cubicBezTo>
                  <a:cubicBezTo>
                    <a:pt x="1170" y="323"/>
                    <a:pt x="1185" y="326"/>
                    <a:pt x="1205" y="332"/>
                  </a:cubicBezTo>
                  <a:cubicBezTo>
                    <a:pt x="1225" y="338"/>
                    <a:pt x="1251" y="346"/>
                    <a:pt x="1273" y="355"/>
                  </a:cubicBezTo>
                  <a:cubicBezTo>
                    <a:pt x="1295" y="364"/>
                    <a:pt x="1316" y="373"/>
                    <a:pt x="1340" y="385"/>
                  </a:cubicBezTo>
                  <a:cubicBezTo>
                    <a:pt x="1364" y="397"/>
                    <a:pt x="1394" y="415"/>
                    <a:pt x="1419" y="429"/>
                  </a:cubicBezTo>
                  <a:cubicBezTo>
                    <a:pt x="1444" y="443"/>
                    <a:pt x="1466" y="456"/>
                    <a:pt x="1490" y="472"/>
                  </a:cubicBezTo>
                  <a:cubicBezTo>
                    <a:pt x="1514" y="488"/>
                    <a:pt x="1538" y="507"/>
                    <a:pt x="1561" y="527"/>
                  </a:cubicBezTo>
                  <a:cubicBezTo>
                    <a:pt x="1584" y="547"/>
                    <a:pt x="1606" y="566"/>
                    <a:pt x="1629" y="590"/>
                  </a:cubicBezTo>
                  <a:cubicBezTo>
                    <a:pt x="1652" y="614"/>
                    <a:pt x="1692" y="656"/>
                    <a:pt x="1699" y="674"/>
                  </a:cubicBezTo>
                  <a:cubicBezTo>
                    <a:pt x="1686" y="688"/>
                    <a:pt x="1681" y="691"/>
                    <a:pt x="1670" y="701"/>
                  </a:cubicBezTo>
                  <a:cubicBezTo>
                    <a:pt x="1620" y="628"/>
                    <a:pt x="1567" y="590"/>
                    <a:pt x="1523" y="551"/>
                  </a:cubicBezTo>
                  <a:cubicBezTo>
                    <a:pt x="1479" y="512"/>
                    <a:pt x="1443" y="491"/>
                    <a:pt x="1406" y="467"/>
                  </a:cubicBezTo>
                  <a:cubicBezTo>
                    <a:pt x="1370" y="444"/>
                    <a:pt x="1341" y="428"/>
                    <a:pt x="1306" y="413"/>
                  </a:cubicBezTo>
                  <a:cubicBezTo>
                    <a:pt x="1272" y="397"/>
                    <a:pt x="1235" y="386"/>
                    <a:pt x="1196" y="375"/>
                  </a:cubicBezTo>
                  <a:cubicBezTo>
                    <a:pt x="1156" y="364"/>
                    <a:pt x="1112" y="355"/>
                    <a:pt x="1072" y="350"/>
                  </a:cubicBezTo>
                  <a:cubicBezTo>
                    <a:pt x="1033" y="346"/>
                    <a:pt x="998" y="344"/>
                    <a:pt x="954" y="346"/>
                  </a:cubicBezTo>
                  <a:cubicBezTo>
                    <a:pt x="909" y="347"/>
                    <a:pt x="846" y="352"/>
                    <a:pt x="808" y="357"/>
                  </a:cubicBezTo>
                  <a:cubicBezTo>
                    <a:pt x="770" y="361"/>
                    <a:pt x="753" y="368"/>
                    <a:pt x="726" y="374"/>
                  </a:cubicBezTo>
                  <a:cubicBezTo>
                    <a:pt x="699" y="380"/>
                    <a:pt x="674" y="388"/>
                    <a:pt x="647" y="397"/>
                  </a:cubicBezTo>
                  <a:cubicBezTo>
                    <a:pt x="620" y="406"/>
                    <a:pt x="599" y="416"/>
                    <a:pt x="564" y="435"/>
                  </a:cubicBezTo>
                  <a:cubicBezTo>
                    <a:pt x="530" y="453"/>
                    <a:pt x="479" y="478"/>
                    <a:pt x="438" y="509"/>
                  </a:cubicBezTo>
                  <a:cubicBezTo>
                    <a:pt x="397" y="540"/>
                    <a:pt x="349" y="579"/>
                    <a:pt x="313" y="618"/>
                  </a:cubicBezTo>
                  <a:cubicBezTo>
                    <a:pt x="277" y="657"/>
                    <a:pt x="248" y="702"/>
                    <a:pt x="223" y="740"/>
                  </a:cubicBezTo>
                  <a:cubicBezTo>
                    <a:pt x="197" y="777"/>
                    <a:pt x="185" y="802"/>
                    <a:pt x="166" y="843"/>
                  </a:cubicBezTo>
                  <a:cubicBezTo>
                    <a:pt x="147" y="883"/>
                    <a:pt x="128" y="927"/>
                    <a:pt x="114" y="987"/>
                  </a:cubicBezTo>
                  <a:cubicBezTo>
                    <a:pt x="99" y="1048"/>
                    <a:pt x="83" y="1163"/>
                    <a:pt x="82" y="1210"/>
                  </a:cubicBezTo>
                  <a:cubicBezTo>
                    <a:pt x="109" y="1211"/>
                    <a:pt x="113" y="1211"/>
                    <a:pt x="134" y="1212"/>
                  </a:cubicBezTo>
                  <a:cubicBezTo>
                    <a:pt x="135" y="1237"/>
                    <a:pt x="132" y="1249"/>
                    <a:pt x="135" y="1271"/>
                  </a:cubicBezTo>
                  <a:cubicBezTo>
                    <a:pt x="136" y="1293"/>
                    <a:pt x="139" y="1320"/>
                    <a:pt x="143" y="1345"/>
                  </a:cubicBezTo>
                  <a:cubicBezTo>
                    <a:pt x="147" y="1370"/>
                    <a:pt x="153" y="1396"/>
                    <a:pt x="161" y="1421"/>
                  </a:cubicBezTo>
                  <a:cubicBezTo>
                    <a:pt x="169" y="1446"/>
                    <a:pt x="180" y="1473"/>
                    <a:pt x="189" y="1495"/>
                  </a:cubicBezTo>
                  <a:cubicBezTo>
                    <a:pt x="198" y="1517"/>
                    <a:pt x="205" y="1534"/>
                    <a:pt x="213" y="1551"/>
                  </a:cubicBezTo>
                  <a:cubicBezTo>
                    <a:pt x="221" y="1568"/>
                    <a:pt x="228" y="1581"/>
                    <a:pt x="237" y="1597"/>
                  </a:cubicBezTo>
                  <a:cubicBezTo>
                    <a:pt x="246" y="1613"/>
                    <a:pt x="257" y="1631"/>
                    <a:pt x="267" y="1647"/>
                  </a:cubicBezTo>
                  <a:cubicBezTo>
                    <a:pt x="277" y="1663"/>
                    <a:pt x="285" y="1678"/>
                    <a:pt x="297" y="1693"/>
                  </a:cubicBezTo>
                  <a:cubicBezTo>
                    <a:pt x="309" y="1708"/>
                    <a:pt x="324" y="1725"/>
                    <a:pt x="339" y="1739"/>
                  </a:cubicBezTo>
                  <a:cubicBezTo>
                    <a:pt x="354" y="1753"/>
                    <a:pt x="361" y="1759"/>
                    <a:pt x="389" y="1777"/>
                  </a:cubicBezTo>
                  <a:cubicBezTo>
                    <a:pt x="369" y="1801"/>
                    <a:pt x="371" y="1807"/>
                    <a:pt x="347" y="1829"/>
                  </a:cubicBezTo>
                  <a:cubicBezTo>
                    <a:pt x="381" y="1861"/>
                    <a:pt x="404" y="1878"/>
                    <a:pt x="429" y="1897"/>
                  </a:cubicBezTo>
                  <a:cubicBezTo>
                    <a:pt x="454" y="1916"/>
                    <a:pt x="478" y="1932"/>
                    <a:pt x="499" y="1945"/>
                  </a:cubicBezTo>
                  <a:cubicBezTo>
                    <a:pt x="520" y="1958"/>
                    <a:pt x="534" y="1966"/>
                    <a:pt x="555" y="1977"/>
                  </a:cubicBezTo>
                  <a:cubicBezTo>
                    <a:pt x="576" y="1988"/>
                    <a:pt x="599" y="2000"/>
                    <a:pt x="627" y="2011"/>
                  </a:cubicBezTo>
                  <a:cubicBezTo>
                    <a:pt x="655" y="2022"/>
                    <a:pt x="687" y="2035"/>
                    <a:pt x="723" y="2045"/>
                  </a:cubicBezTo>
                  <a:cubicBezTo>
                    <a:pt x="759" y="2055"/>
                    <a:pt x="809" y="2064"/>
                    <a:pt x="843" y="2069"/>
                  </a:cubicBezTo>
                  <a:cubicBezTo>
                    <a:pt x="877" y="2074"/>
                    <a:pt x="901" y="2074"/>
                    <a:pt x="925" y="2075"/>
                  </a:cubicBezTo>
                  <a:cubicBezTo>
                    <a:pt x="949" y="2076"/>
                    <a:pt x="965" y="2074"/>
                    <a:pt x="989" y="2073"/>
                  </a:cubicBezTo>
                  <a:cubicBezTo>
                    <a:pt x="1013" y="2072"/>
                    <a:pt x="1041" y="2070"/>
                    <a:pt x="1067" y="2067"/>
                  </a:cubicBezTo>
                  <a:cubicBezTo>
                    <a:pt x="1093" y="2064"/>
                    <a:pt x="1117" y="2058"/>
                    <a:pt x="1143" y="2053"/>
                  </a:cubicBezTo>
                  <a:cubicBezTo>
                    <a:pt x="1169" y="2048"/>
                    <a:pt x="1196" y="2042"/>
                    <a:pt x="1221" y="2035"/>
                  </a:cubicBezTo>
                  <a:cubicBezTo>
                    <a:pt x="1246" y="2028"/>
                    <a:pt x="1268" y="2020"/>
                    <a:pt x="1291" y="2011"/>
                  </a:cubicBezTo>
                  <a:cubicBezTo>
                    <a:pt x="1314" y="2002"/>
                    <a:pt x="1333" y="1997"/>
                    <a:pt x="1361" y="1981"/>
                  </a:cubicBezTo>
                  <a:cubicBezTo>
                    <a:pt x="1389" y="1965"/>
                    <a:pt x="1430" y="1938"/>
                    <a:pt x="1459" y="1917"/>
                  </a:cubicBezTo>
                  <a:cubicBezTo>
                    <a:pt x="1488" y="1896"/>
                    <a:pt x="1512" y="1873"/>
                    <a:pt x="1533" y="1855"/>
                  </a:cubicBezTo>
                  <a:cubicBezTo>
                    <a:pt x="1554" y="1837"/>
                    <a:pt x="1571" y="1831"/>
                    <a:pt x="1587" y="1807"/>
                  </a:cubicBezTo>
                  <a:cubicBezTo>
                    <a:pt x="1515" y="1737"/>
                    <a:pt x="1461" y="1693"/>
                    <a:pt x="1393" y="1633"/>
                  </a:cubicBezTo>
                  <a:cubicBezTo>
                    <a:pt x="1401" y="1621"/>
                    <a:pt x="1405" y="1617"/>
                    <a:pt x="1417" y="1609"/>
                  </a:cubicBezTo>
                  <a:cubicBezTo>
                    <a:pt x="1469" y="1647"/>
                    <a:pt x="1587" y="1751"/>
                    <a:pt x="1645" y="1809"/>
                  </a:cubicBezTo>
                  <a:cubicBezTo>
                    <a:pt x="1631" y="1833"/>
                    <a:pt x="1626" y="1834"/>
                    <a:pt x="1611" y="1849"/>
                  </a:cubicBezTo>
                  <a:cubicBezTo>
                    <a:pt x="1596" y="1864"/>
                    <a:pt x="1573" y="1883"/>
                    <a:pt x="1557" y="1897"/>
                  </a:cubicBezTo>
                  <a:cubicBezTo>
                    <a:pt x="1541" y="1911"/>
                    <a:pt x="1533" y="1921"/>
                    <a:pt x="1517" y="1933"/>
                  </a:cubicBezTo>
                  <a:cubicBezTo>
                    <a:pt x="1501" y="1945"/>
                    <a:pt x="1477" y="1959"/>
                    <a:pt x="1459" y="1971"/>
                  </a:cubicBezTo>
                  <a:cubicBezTo>
                    <a:pt x="1441" y="1983"/>
                    <a:pt x="1424" y="1993"/>
                    <a:pt x="1407" y="2003"/>
                  </a:cubicBezTo>
                  <a:cubicBezTo>
                    <a:pt x="1390" y="2013"/>
                    <a:pt x="1373" y="2022"/>
                    <a:pt x="1355" y="2031"/>
                  </a:cubicBezTo>
                  <a:cubicBezTo>
                    <a:pt x="1337" y="2040"/>
                    <a:pt x="1318" y="2049"/>
                    <a:pt x="1297" y="2057"/>
                  </a:cubicBezTo>
                  <a:cubicBezTo>
                    <a:pt x="1276" y="2065"/>
                    <a:pt x="1250" y="2071"/>
                    <a:pt x="1227" y="2077"/>
                  </a:cubicBezTo>
                  <a:cubicBezTo>
                    <a:pt x="1204" y="2083"/>
                    <a:pt x="1182" y="2089"/>
                    <a:pt x="1161" y="2093"/>
                  </a:cubicBezTo>
                  <a:cubicBezTo>
                    <a:pt x="1140" y="2097"/>
                    <a:pt x="1118" y="2100"/>
                    <a:pt x="1099" y="2103"/>
                  </a:cubicBezTo>
                  <a:cubicBezTo>
                    <a:pt x="1080" y="2106"/>
                    <a:pt x="1065" y="2109"/>
                    <a:pt x="1049" y="2111"/>
                  </a:cubicBezTo>
                  <a:cubicBezTo>
                    <a:pt x="1033" y="2113"/>
                    <a:pt x="1024" y="2112"/>
                    <a:pt x="1005" y="2113"/>
                  </a:cubicBezTo>
                  <a:cubicBezTo>
                    <a:pt x="986" y="2114"/>
                    <a:pt x="956" y="2115"/>
                    <a:pt x="933" y="2115"/>
                  </a:cubicBezTo>
                  <a:cubicBezTo>
                    <a:pt x="910" y="2115"/>
                    <a:pt x="890" y="2116"/>
                    <a:pt x="869" y="2115"/>
                  </a:cubicBezTo>
                  <a:cubicBezTo>
                    <a:pt x="848" y="2114"/>
                    <a:pt x="831" y="2111"/>
                    <a:pt x="807" y="2107"/>
                  </a:cubicBezTo>
                  <a:cubicBezTo>
                    <a:pt x="783" y="2103"/>
                    <a:pt x="748" y="2095"/>
                    <a:pt x="725" y="2089"/>
                  </a:cubicBezTo>
                  <a:cubicBezTo>
                    <a:pt x="702" y="2083"/>
                    <a:pt x="686" y="2076"/>
                    <a:pt x="667" y="2069"/>
                  </a:cubicBezTo>
                  <a:cubicBezTo>
                    <a:pt x="648" y="2062"/>
                    <a:pt x="628" y="2056"/>
                    <a:pt x="609" y="2049"/>
                  </a:cubicBezTo>
                  <a:cubicBezTo>
                    <a:pt x="590" y="2042"/>
                    <a:pt x="573" y="2035"/>
                    <a:pt x="553" y="2025"/>
                  </a:cubicBezTo>
                  <a:cubicBezTo>
                    <a:pt x="533" y="2015"/>
                    <a:pt x="507" y="2001"/>
                    <a:pt x="487" y="1989"/>
                  </a:cubicBezTo>
                  <a:cubicBezTo>
                    <a:pt x="467" y="1977"/>
                    <a:pt x="450" y="1967"/>
                    <a:pt x="431" y="1953"/>
                  </a:cubicBezTo>
                  <a:cubicBezTo>
                    <a:pt x="412" y="1939"/>
                    <a:pt x="394" y="1923"/>
                    <a:pt x="375" y="1907"/>
                  </a:cubicBezTo>
                  <a:cubicBezTo>
                    <a:pt x="356" y="1891"/>
                    <a:pt x="333" y="1860"/>
                    <a:pt x="319" y="1855"/>
                  </a:cubicBezTo>
                  <a:cubicBezTo>
                    <a:pt x="305" y="1861"/>
                    <a:pt x="297" y="1867"/>
                    <a:pt x="289" y="1877"/>
                  </a:cubicBezTo>
                  <a:cubicBezTo>
                    <a:pt x="307" y="1899"/>
                    <a:pt x="329" y="1917"/>
                    <a:pt x="347" y="1935"/>
                  </a:cubicBezTo>
                  <a:cubicBezTo>
                    <a:pt x="323" y="1975"/>
                    <a:pt x="297" y="2011"/>
                    <a:pt x="257" y="2073"/>
                  </a:cubicBezTo>
                  <a:cubicBezTo>
                    <a:pt x="345" y="2127"/>
                    <a:pt x="453" y="2187"/>
                    <a:pt x="543" y="2237"/>
                  </a:cubicBezTo>
                  <a:cubicBezTo>
                    <a:pt x="573" y="2179"/>
                    <a:pt x="605" y="2133"/>
                    <a:pt x="629" y="2095"/>
                  </a:cubicBezTo>
                  <a:cubicBezTo>
                    <a:pt x="649" y="2103"/>
                    <a:pt x="657" y="2107"/>
                    <a:pt x="671" y="2117"/>
                  </a:cubicBezTo>
                  <a:cubicBezTo>
                    <a:pt x="645" y="2161"/>
                    <a:pt x="559" y="2311"/>
                    <a:pt x="499" y="2411"/>
                  </a:cubicBezTo>
                  <a:cubicBezTo>
                    <a:pt x="587" y="2465"/>
                    <a:pt x="681" y="2519"/>
                    <a:pt x="781" y="2577"/>
                  </a:cubicBezTo>
                  <a:cubicBezTo>
                    <a:pt x="881" y="2407"/>
                    <a:pt x="959" y="2275"/>
                    <a:pt x="1033" y="2149"/>
                  </a:cubicBezTo>
                  <a:cubicBezTo>
                    <a:pt x="1053" y="2147"/>
                    <a:pt x="1057" y="2149"/>
                    <a:pt x="1077" y="2149"/>
                  </a:cubicBezTo>
                  <a:cubicBezTo>
                    <a:pt x="1017" y="2259"/>
                    <a:pt x="813" y="2607"/>
                    <a:pt x="745" y="2721"/>
                  </a:cubicBezTo>
                  <a:cubicBezTo>
                    <a:pt x="839" y="2775"/>
                    <a:pt x="923" y="2835"/>
                    <a:pt x="1029" y="2889"/>
                  </a:cubicBezTo>
                  <a:cubicBezTo>
                    <a:pt x="1167" y="2653"/>
                    <a:pt x="1499" y="2070"/>
                    <a:pt x="1605" y="1915"/>
                  </a:cubicBezTo>
                  <a:cubicBezTo>
                    <a:pt x="1635" y="1935"/>
                    <a:pt x="1641" y="1941"/>
                    <a:pt x="1663" y="1957"/>
                  </a:cubicBezTo>
                  <a:cubicBezTo>
                    <a:pt x="1707" y="1921"/>
                    <a:pt x="1815" y="1783"/>
                    <a:pt x="1865" y="1703"/>
                  </a:cubicBezTo>
                  <a:cubicBezTo>
                    <a:pt x="1915" y="1623"/>
                    <a:pt x="1949" y="1525"/>
                    <a:pt x="1961" y="1477"/>
                  </a:cubicBezTo>
                  <a:cubicBezTo>
                    <a:pt x="1929" y="1463"/>
                    <a:pt x="1905" y="1455"/>
                    <a:pt x="1879" y="1443"/>
                  </a:cubicBezTo>
                  <a:cubicBezTo>
                    <a:pt x="1932" y="1253"/>
                    <a:pt x="1917" y="1194"/>
                    <a:pt x="1900" y="1043"/>
                  </a:cubicBezTo>
                  <a:cubicBezTo>
                    <a:pt x="1913" y="1043"/>
                    <a:pt x="1919" y="1039"/>
                    <a:pt x="1931" y="1033"/>
                  </a:cubicBezTo>
                  <a:cubicBezTo>
                    <a:pt x="1923" y="1001"/>
                    <a:pt x="1919" y="984"/>
                    <a:pt x="1913" y="961"/>
                  </a:cubicBezTo>
                  <a:cubicBezTo>
                    <a:pt x="1907" y="938"/>
                    <a:pt x="1899" y="914"/>
                    <a:pt x="1893" y="895"/>
                  </a:cubicBezTo>
                  <a:cubicBezTo>
                    <a:pt x="1887" y="876"/>
                    <a:pt x="1886" y="872"/>
                    <a:pt x="1877" y="849"/>
                  </a:cubicBezTo>
                  <a:cubicBezTo>
                    <a:pt x="1868" y="826"/>
                    <a:pt x="1860" y="794"/>
                    <a:pt x="1841" y="759"/>
                  </a:cubicBezTo>
                  <a:cubicBezTo>
                    <a:pt x="1822" y="724"/>
                    <a:pt x="1784" y="655"/>
                    <a:pt x="1765" y="639"/>
                  </a:cubicBezTo>
                  <a:cubicBezTo>
                    <a:pt x="1749" y="651"/>
                    <a:pt x="1743" y="653"/>
                    <a:pt x="1727" y="661"/>
                  </a:cubicBezTo>
                  <a:cubicBezTo>
                    <a:pt x="1696" y="612"/>
                    <a:pt x="1657" y="569"/>
                    <a:pt x="1621" y="529"/>
                  </a:cubicBezTo>
                  <a:cubicBezTo>
                    <a:pt x="1651" y="489"/>
                    <a:pt x="1663" y="465"/>
                    <a:pt x="1693" y="417"/>
                  </a:cubicBezTo>
                  <a:cubicBezTo>
                    <a:pt x="1615" y="369"/>
                    <a:pt x="1491" y="293"/>
                    <a:pt x="1419" y="249"/>
                  </a:cubicBezTo>
                  <a:cubicBezTo>
                    <a:pt x="1397" y="289"/>
                    <a:pt x="1377" y="319"/>
                    <a:pt x="1352" y="357"/>
                  </a:cubicBezTo>
                  <a:cubicBezTo>
                    <a:pt x="1333" y="349"/>
                    <a:pt x="1329" y="347"/>
                    <a:pt x="1311" y="338"/>
                  </a:cubicBezTo>
                  <a:cubicBezTo>
                    <a:pt x="1347" y="271"/>
                    <a:pt x="1359" y="252"/>
                    <a:pt x="1397" y="184"/>
                  </a:cubicBezTo>
                  <a:cubicBezTo>
                    <a:pt x="1319" y="135"/>
                    <a:pt x="1253" y="100"/>
                    <a:pt x="1120" y="19"/>
                  </a:cubicBezTo>
                  <a:cubicBezTo>
                    <a:pt x="1069" y="107"/>
                    <a:pt x="1044" y="132"/>
                    <a:pt x="960" y="271"/>
                  </a:cubicBezTo>
                  <a:cubicBezTo>
                    <a:pt x="944" y="271"/>
                    <a:pt x="935" y="273"/>
                    <a:pt x="917" y="263"/>
                  </a:cubicBezTo>
                  <a:cubicBezTo>
                    <a:pt x="935" y="229"/>
                    <a:pt x="954" y="215"/>
                    <a:pt x="984" y="151"/>
                  </a:cubicBezTo>
                  <a:cubicBezTo>
                    <a:pt x="879" y="90"/>
                    <a:pt x="826" y="67"/>
                    <a:pt x="708" y="0"/>
                  </a:cubicBezTo>
                  <a:close/>
                </a:path>
              </a:pathLst>
            </a:custGeom>
            <a:solidFill>
              <a:srgbClr val="96969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0" name="Freeform 10"/>
            <p:cNvSpPr>
              <a:spLocks/>
            </p:cNvSpPr>
            <p:nvPr userDrawn="1"/>
          </p:nvSpPr>
          <p:spPr bwMode="auto">
            <a:xfrm>
              <a:off x="1386" y="1118"/>
              <a:ext cx="804" cy="1252"/>
            </a:xfrm>
            <a:custGeom>
              <a:avLst/>
              <a:gdLst>
                <a:gd name="T0" fmla="*/ 336 w 804"/>
                <a:gd name="T1" fmla="*/ 94 h 1252"/>
                <a:gd name="T2" fmla="*/ 228 w 804"/>
                <a:gd name="T3" fmla="*/ 0 h 1252"/>
                <a:gd name="T4" fmla="*/ 190 w 804"/>
                <a:gd name="T5" fmla="*/ 42 h 1252"/>
                <a:gd name="T6" fmla="*/ 156 w 804"/>
                <a:gd name="T7" fmla="*/ 80 h 1252"/>
                <a:gd name="T8" fmla="*/ 122 w 804"/>
                <a:gd name="T9" fmla="*/ 128 h 1252"/>
                <a:gd name="T10" fmla="*/ 92 w 804"/>
                <a:gd name="T11" fmla="*/ 182 h 1252"/>
                <a:gd name="T12" fmla="*/ 62 w 804"/>
                <a:gd name="T13" fmla="*/ 238 h 1252"/>
                <a:gd name="T14" fmla="*/ 38 w 804"/>
                <a:gd name="T15" fmla="*/ 310 h 1252"/>
                <a:gd name="T16" fmla="*/ 22 w 804"/>
                <a:gd name="T17" fmla="*/ 394 h 1252"/>
                <a:gd name="T18" fmla="*/ 14 w 804"/>
                <a:gd name="T19" fmla="*/ 482 h 1252"/>
                <a:gd name="T20" fmla="*/ 18 w 804"/>
                <a:gd name="T21" fmla="*/ 536 h 1252"/>
                <a:gd name="T22" fmla="*/ 24 w 804"/>
                <a:gd name="T23" fmla="*/ 594 h 1252"/>
                <a:gd name="T24" fmla="*/ 38 w 804"/>
                <a:gd name="T25" fmla="*/ 666 h 1252"/>
                <a:gd name="T26" fmla="*/ 0 w 804"/>
                <a:gd name="T27" fmla="*/ 684 h 1252"/>
                <a:gd name="T28" fmla="*/ 12 w 804"/>
                <a:gd name="T29" fmla="*/ 732 h 1252"/>
                <a:gd name="T30" fmla="*/ 26 w 804"/>
                <a:gd name="T31" fmla="*/ 772 h 1252"/>
                <a:gd name="T32" fmla="*/ 50 w 804"/>
                <a:gd name="T33" fmla="*/ 830 h 1252"/>
                <a:gd name="T34" fmla="*/ 88 w 804"/>
                <a:gd name="T35" fmla="*/ 908 h 1252"/>
                <a:gd name="T36" fmla="*/ 134 w 804"/>
                <a:gd name="T37" fmla="*/ 970 h 1252"/>
                <a:gd name="T38" fmla="*/ 152 w 804"/>
                <a:gd name="T39" fmla="*/ 954 h 1252"/>
                <a:gd name="T40" fmla="*/ 202 w 804"/>
                <a:gd name="T41" fmla="*/ 1004 h 1252"/>
                <a:gd name="T42" fmla="*/ 262 w 804"/>
                <a:gd name="T43" fmla="*/ 1060 h 1252"/>
                <a:gd name="T44" fmla="*/ 326 w 804"/>
                <a:gd name="T45" fmla="*/ 1110 h 1252"/>
                <a:gd name="T46" fmla="*/ 392 w 804"/>
                <a:gd name="T47" fmla="*/ 1154 h 1252"/>
                <a:gd name="T48" fmla="*/ 454 w 804"/>
                <a:gd name="T49" fmla="*/ 1190 h 1252"/>
                <a:gd name="T50" fmla="*/ 556 w 804"/>
                <a:gd name="T51" fmla="*/ 1228 h 1252"/>
                <a:gd name="T52" fmla="*/ 668 w 804"/>
                <a:gd name="T53" fmla="*/ 1244 h 1252"/>
                <a:gd name="T54" fmla="*/ 746 w 804"/>
                <a:gd name="T55" fmla="*/ 1248 h 1252"/>
                <a:gd name="T56" fmla="*/ 804 w 804"/>
                <a:gd name="T57" fmla="*/ 1246 h 1252"/>
                <a:gd name="T58" fmla="*/ 802 w 804"/>
                <a:gd name="T59" fmla="*/ 1116 h 1252"/>
                <a:gd name="T60" fmla="*/ 720 w 804"/>
                <a:gd name="T61" fmla="*/ 1116 h 1252"/>
                <a:gd name="T62" fmla="*/ 624 w 804"/>
                <a:gd name="T63" fmla="*/ 1104 h 1252"/>
                <a:gd name="T64" fmla="*/ 536 w 804"/>
                <a:gd name="T65" fmla="*/ 1076 h 1252"/>
                <a:gd name="T66" fmla="*/ 460 w 804"/>
                <a:gd name="T67" fmla="*/ 1034 h 1252"/>
                <a:gd name="T68" fmla="*/ 386 w 804"/>
                <a:gd name="T69" fmla="*/ 984 h 1252"/>
                <a:gd name="T70" fmla="*/ 330 w 804"/>
                <a:gd name="T71" fmla="*/ 934 h 1252"/>
                <a:gd name="T72" fmla="*/ 290 w 804"/>
                <a:gd name="T73" fmla="*/ 894 h 1252"/>
                <a:gd name="T74" fmla="*/ 236 w 804"/>
                <a:gd name="T75" fmla="*/ 822 h 1252"/>
                <a:gd name="T76" fmla="*/ 200 w 804"/>
                <a:gd name="T77" fmla="*/ 748 h 1252"/>
                <a:gd name="T78" fmla="*/ 180 w 804"/>
                <a:gd name="T79" fmla="*/ 690 h 1252"/>
                <a:gd name="T80" fmla="*/ 164 w 804"/>
                <a:gd name="T81" fmla="*/ 618 h 1252"/>
                <a:gd name="T82" fmla="*/ 158 w 804"/>
                <a:gd name="T83" fmla="*/ 524 h 1252"/>
                <a:gd name="T84" fmla="*/ 160 w 804"/>
                <a:gd name="T85" fmla="*/ 438 h 1252"/>
                <a:gd name="T86" fmla="*/ 170 w 804"/>
                <a:gd name="T87" fmla="*/ 356 h 1252"/>
                <a:gd name="T88" fmla="*/ 200 w 804"/>
                <a:gd name="T89" fmla="*/ 266 h 1252"/>
                <a:gd name="T90" fmla="*/ 246 w 804"/>
                <a:gd name="T91" fmla="*/ 182 h 1252"/>
                <a:gd name="T92" fmla="*/ 288 w 804"/>
                <a:gd name="T93" fmla="*/ 136 h 1252"/>
                <a:gd name="T94" fmla="*/ 336 w 804"/>
                <a:gd name="T95" fmla="*/ 94 h 1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04" h="1252">
                  <a:moveTo>
                    <a:pt x="336" y="94"/>
                  </a:moveTo>
                  <a:cubicBezTo>
                    <a:pt x="280" y="44"/>
                    <a:pt x="272" y="36"/>
                    <a:pt x="228" y="0"/>
                  </a:cubicBezTo>
                  <a:cubicBezTo>
                    <a:pt x="208" y="22"/>
                    <a:pt x="202" y="29"/>
                    <a:pt x="190" y="42"/>
                  </a:cubicBezTo>
                  <a:cubicBezTo>
                    <a:pt x="178" y="55"/>
                    <a:pt x="167" y="66"/>
                    <a:pt x="156" y="80"/>
                  </a:cubicBezTo>
                  <a:cubicBezTo>
                    <a:pt x="145" y="94"/>
                    <a:pt x="133" y="111"/>
                    <a:pt x="122" y="128"/>
                  </a:cubicBezTo>
                  <a:cubicBezTo>
                    <a:pt x="111" y="145"/>
                    <a:pt x="102" y="164"/>
                    <a:pt x="92" y="182"/>
                  </a:cubicBezTo>
                  <a:cubicBezTo>
                    <a:pt x="82" y="200"/>
                    <a:pt x="71" y="217"/>
                    <a:pt x="62" y="238"/>
                  </a:cubicBezTo>
                  <a:cubicBezTo>
                    <a:pt x="53" y="259"/>
                    <a:pt x="45" y="284"/>
                    <a:pt x="38" y="310"/>
                  </a:cubicBezTo>
                  <a:cubicBezTo>
                    <a:pt x="31" y="336"/>
                    <a:pt x="26" y="365"/>
                    <a:pt x="22" y="394"/>
                  </a:cubicBezTo>
                  <a:cubicBezTo>
                    <a:pt x="18" y="423"/>
                    <a:pt x="15" y="458"/>
                    <a:pt x="14" y="482"/>
                  </a:cubicBezTo>
                  <a:cubicBezTo>
                    <a:pt x="13" y="506"/>
                    <a:pt x="16" y="517"/>
                    <a:pt x="18" y="536"/>
                  </a:cubicBezTo>
                  <a:cubicBezTo>
                    <a:pt x="20" y="555"/>
                    <a:pt x="21" y="572"/>
                    <a:pt x="24" y="594"/>
                  </a:cubicBezTo>
                  <a:cubicBezTo>
                    <a:pt x="27" y="616"/>
                    <a:pt x="32" y="624"/>
                    <a:pt x="38" y="666"/>
                  </a:cubicBezTo>
                  <a:cubicBezTo>
                    <a:pt x="22" y="676"/>
                    <a:pt x="14" y="674"/>
                    <a:pt x="0" y="684"/>
                  </a:cubicBezTo>
                  <a:cubicBezTo>
                    <a:pt x="8" y="714"/>
                    <a:pt x="8" y="717"/>
                    <a:pt x="12" y="732"/>
                  </a:cubicBezTo>
                  <a:cubicBezTo>
                    <a:pt x="16" y="747"/>
                    <a:pt x="20" y="756"/>
                    <a:pt x="26" y="772"/>
                  </a:cubicBezTo>
                  <a:cubicBezTo>
                    <a:pt x="32" y="788"/>
                    <a:pt x="40" y="807"/>
                    <a:pt x="50" y="830"/>
                  </a:cubicBezTo>
                  <a:cubicBezTo>
                    <a:pt x="60" y="853"/>
                    <a:pt x="74" y="885"/>
                    <a:pt x="88" y="908"/>
                  </a:cubicBezTo>
                  <a:cubicBezTo>
                    <a:pt x="102" y="931"/>
                    <a:pt x="123" y="962"/>
                    <a:pt x="134" y="970"/>
                  </a:cubicBezTo>
                  <a:cubicBezTo>
                    <a:pt x="142" y="964"/>
                    <a:pt x="140" y="956"/>
                    <a:pt x="152" y="954"/>
                  </a:cubicBezTo>
                  <a:cubicBezTo>
                    <a:pt x="164" y="959"/>
                    <a:pt x="184" y="986"/>
                    <a:pt x="202" y="1004"/>
                  </a:cubicBezTo>
                  <a:cubicBezTo>
                    <a:pt x="220" y="1022"/>
                    <a:pt x="241" y="1042"/>
                    <a:pt x="262" y="1060"/>
                  </a:cubicBezTo>
                  <a:cubicBezTo>
                    <a:pt x="283" y="1078"/>
                    <a:pt x="304" y="1094"/>
                    <a:pt x="326" y="1110"/>
                  </a:cubicBezTo>
                  <a:cubicBezTo>
                    <a:pt x="348" y="1126"/>
                    <a:pt x="371" y="1141"/>
                    <a:pt x="392" y="1154"/>
                  </a:cubicBezTo>
                  <a:cubicBezTo>
                    <a:pt x="413" y="1167"/>
                    <a:pt x="427" y="1178"/>
                    <a:pt x="454" y="1190"/>
                  </a:cubicBezTo>
                  <a:cubicBezTo>
                    <a:pt x="481" y="1202"/>
                    <a:pt x="520" y="1219"/>
                    <a:pt x="556" y="1228"/>
                  </a:cubicBezTo>
                  <a:cubicBezTo>
                    <a:pt x="592" y="1237"/>
                    <a:pt x="636" y="1241"/>
                    <a:pt x="668" y="1244"/>
                  </a:cubicBezTo>
                  <a:cubicBezTo>
                    <a:pt x="700" y="1247"/>
                    <a:pt x="723" y="1248"/>
                    <a:pt x="746" y="1248"/>
                  </a:cubicBezTo>
                  <a:cubicBezTo>
                    <a:pt x="769" y="1248"/>
                    <a:pt x="776" y="1252"/>
                    <a:pt x="804" y="1246"/>
                  </a:cubicBezTo>
                  <a:cubicBezTo>
                    <a:pt x="804" y="1198"/>
                    <a:pt x="804" y="1178"/>
                    <a:pt x="802" y="1116"/>
                  </a:cubicBezTo>
                  <a:cubicBezTo>
                    <a:pt x="762" y="1114"/>
                    <a:pt x="749" y="1118"/>
                    <a:pt x="720" y="1116"/>
                  </a:cubicBezTo>
                  <a:cubicBezTo>
                    <a:pt x="690" y="1114"/>
                    <a:pt x="655" y="1111"/>
                    <a:pt x="624" y="1104"/>
                  </a:cubicBezTo>
                  <a:cubicBezTo>
                    <a:pt x="593" y="1097"/>
                    <a:pt x="563" y="1088"/>
                    <a:pt x="536" y="1076"/>
                  </a:cubicBezTo>
                  <a:cubicBezTo>
                    <a:pt x="509" y="1064"/>
                    <a:pt x="485" y="1049"/>
                    <a:pt x="460" y="1034"/>
                  </a:cubicBezTo>
                  <a:cubicBezTo>
                    <a:pt x="435" y="1019"/>
                    <a:pt x="408" y="1001"/>
                    <a:pt x="386" y="984"/>
                  </a:cubicBezTo>
                  <a:cubicBezTo>
                    <a:pt x="364" y="967"/>
                    <a:pt x="346" y="949"/>
                    <a:pt x="330" y="934"/>
                  </a:cubicBezTo>
                  <a:cubicBezTo>
                    <a:pt x="314" y="919"/>
                    <a:pt x="306" y="913"/>
                    <a:pt x="290" y="894"/>
                  </a:cubicBezTo>
                  <a:cubicBezTo>
                    <a:pt x="274" y="875"/>
                    <a:pt x="251" y="846"/>
                    <a:pt x="236" y="822"/>
                  </a:cubicBezTo>
                  <a:cubicBezTo>
                    <a:pt x="221" y="798"/>
                    <a:pt x="209" y="770"/>
                    <a:pt x="200" y="748"/>
                  </a:cubicBezTo>
                  <a:cubicBezTo>
                    <a:pt x="191" y="726"/>
                    <a:pt x="186" y="712"/>
                    <a:pt x="180" y="690"/>
                  </a:cubicBezTo>
                  <a:cubicBezTo>
                    <a:pt x="174" y="668"/>
                    <a:pt x="168" y="646"/>
                    <a:pt x="164" y="618"/>
                  </a:cubicBezTo>
                  <a:cubicBezTo>
                    <a:pt x="160" y="590"/>
                    <a:pt x="159" y="554"/>
                    <a:pt x="158" y="524"/>
                  </a:cubicBezTo>
                  <a:cubicBezTo>
                    <a:pt x="157" y="494"/>
                    <a:pt x="158" y="466"/>
                    <a:pt x="160" y="438"/>
                  </a:cubicBezTo>
                  <a:cubicBezTo>
                    <a:pt x="162" y="410"/>
                    <a:pt x="163" y="385"/>
                    <a:pt x="170" y="356"/>
                  </a:cubicBezTo>
                  <a:cubicBezTo>
                    <a:pt x="177" y="327"/>
                    <a:pt x="187" y="295"/>
                    <a:pt x="200" y="266"/>
                  </a:cubicBezTo>
                  <a:cubicBezTo>
                    <a:pt x="213" y="237"/>
                    <a:pt x="231" y="204"/>
                    <a:pt x="246" y="182"/>
                  </a:cubicBezTo>
                  <a:cubicBezTo>
                    <a:pt x="261" y="160"/>
                    <a:pt x="273" y="151"/>
                    <a:pt x="288" y="136"/>
                  </a:cubicBezTo>
                  <a:cubicBezTo>
                    <a:pt x="303" y="121"/>
                    <a:pt x="314" y="114"/>
                    <a:pt x="336" y="94"/>
                  </a:cubicBezTo>
                  <a:close/>
                </a:path>
              </a:pathLst>
            </a:cu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1" name="Oval 11"/>
            <p:cNvSpPr>
              <a:spLocks noChangeArrowheads="1"/>
            </p:cNvSpPr>
            <p:nvPr userDrawn="1"/>
          </p:nvSpPr>
          <p:spPr bwMode="auto">
            <a:xfrm>
              <a:off x="1671" y="1158"/>
              <a:ext cx="953" cy="953"/>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32" name="Freeform 12"/>
            <p:cNvSpPr>
              <a:spLocks/>
            </p:cNvSpPr>
            <p:nvPr userDrawn="1"/>
          </p:nvSpPr>
          <p:spPr bwMode="auto">
            <a:xfrm>
              <a:off x="2148" y="978"/>
              <a:ext cx="941" cy="1010"/>
            </a:xfrm>
            <a:custGeom>
              <a:avLst/>
              <a:gdLst>
                <a:gd name="T0" fmla="*/ 0 w 941"/>
                <a:gd name="T1" fmla="*/ 66 h 1010"/>
                <a:gd name="T2" fmla="*/ 60 w 941"/>
                <a:gd name="T3" fmla="*/ 68 h 1010"/>
                <a:gd name="T4" fmla="*/ 143 w 941"/>
                <a:gd name="T5" fmla="*/ 77 h 1010"/>
                <a:gd name="T6" fmla="*/ 231 w 941"/>
                <a:gd name="T7" fmla="*/ 101 h 1010"/>
                <a:gd name="T8" fmla="*/ 314 w 941"/>
                <a:gd name="T9" fmla="*/ 137 h 1010"/>
                <a:gd name="T10" fmla="*/ 390 w 941"/>
                <a:gd name="T11" fmla="*/ 195 h 1010"/>
                <a:gd name="T12" fmla="*/ 473 w 941"/>
                <a:gd name="T13" fmla="*/ 276 h 1010"/>
                <a:gd name="T14" fmla="*/ 528 w 941"/>
                <a:gd name="T15" fmla="*/ 357 h 1010"/>
                <a:gd name="T16" fmla="*/ 569 w 941"/>
                <a:gd name="T17" fmla="*/ 438 h 1010"/>
                <a:gd name="T18" fmla="*/ 599 w 941"/>
                <a:gd name="T19" fmla="*/ 521 h 1010"/>
                <a:gd name="T20" fmla="*/ 612 w 941"/>
                <a:gd name="T21" fmla="*/ 603 h 1010"/>
                <a:gd name="T22" fmla="*/ 611 w 941"/>
                <a:gd name="T23" fmla="*/ 705 h 1010"/>
                <a:gd name="T24" fmla="*/ 594 w 941"/>
                <a:gd name="T25" fmla="*/ 788 h 1010"/>
                <a:gd name="T26" fmla="*/ 566 w 941"/>
                <a:gd name="T27" fmla="*/ 867 h 1010"/>
                <a:gd name="T28" fmla="*/ 538 w 941"/>
                <a:gd name="T29" fmla="*/ 940 h 1010"/>
                <a:gd name="T30" fmla="*/ 650 w 941"/>
                <a:gd name="T31" fmla="*/ 1010 h 1010"/>
                <a:gd name="T32" fmla="*/ 718 w 941"/>
                <a:gd name="T33" fmla="*/ 898 h 1010"/>
                <a:gd name="T34" fmla="*/ 870 w 941"/>
                <a:gd name="T35" fmla="*/ 948 h 1010"/>
                <a:gd name="T36" fmla="*/ 904 w 941"/>
                <a:gd name="T37" fmla="*/ 510 h 1010"/>
                <a:gd name="T38" fmla="*/ 866 w 941"/>
                <a:gd name="T39" fmla="*/ 522 h 1010"/>
                <a:gd name="T40" fmla="*/ 844 w 941"/>
                <a:gd name="T41" fmla="*/ 900 h 1010"/>
                <a:gd name="T42" fmla="*/ 722 w 941"/>
                <a:gd name="T43" fmla="*/ 858 h 1010"/>
                <a:gd name="T44" fmla="*/ 747 w 941"/>
                <a:gd name="T45" fmla="*/ 503 h 1010"/>
                <a:gd name="T46" fmla="*/ 938 w 941"/>
                <a:gd name="T47" fmla="*/ 462 h 1010"/>
                <a:gd name="T48" fmla="*/ 800 w 941"/>
                <a:gd name="T49" fmla="*/ 135 h 1010"/>
                <a:gd name="T50" fmla="*/ 624 w 941"/>
                <a:gd name="T51" fmla="*/ 240 h 1010"/>
                <a:gd name="T52" fmla="*/ 491 w 941"/>
                <a:gd name="T53" fmla="*/ 96 h 1010"/>
                <a:gd name="T54" fmla="*/ 354 w 941"/>
                <a:gd name="T55" fmla="*/ 0 h 1010"/>
                <a:gd name="T56" fmla="*/ 310 w 941"/>
                <a:gd name="T57" fmla="*/ 72 h 1010"/>
                <a:gd name="T58" fmla="*/ 168 w 941"/>
                <a:gd name="T59" fmla="*/ 23 h 1010"/>
                <a:gd name="T60" fmla="*/ 2 w 941"/>
                <a:gd name="T61" fmla="*/ 6 h 1010"/>
                <a:gd name="T62" fmla="*/ 0 w 941"/>
                <a:gd name="T63" fmla="*/ 66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41" h="1010">
                  <a:moveTo>
                    <a:pt x="0" y="66"/>
                  </a:moveTo>
                  <a:cubicBezTo>
                    <a:pt x="27" y="69"/>
                    <a:pt x="36" y="66"/>
                    <a:pt x="60" y="68"/>
                  </a:cubicBezTo>
                  <a:cubicBezTo>
                    <a:pt x="84" y="70"/>
                    <a:pt x="115" y="72"/>
                    <a:pt x="143" y="77"/>
                  </a:cubicBezTo>
                  <a:cubicBezTo>
                    <a:pt x="171" y="82"/>
                    <a:pt x="202" y="91"/>
                    <a:pt x="231" y="101"/>
                  </a:cubicBezTo>
                  <a:cubicBezTo>
                    <a:pt x="260" y="111"/>
                    <a:pt x="287" y="121"/>
                    <a:pt x="314" y="137"/>
                  </a:cubicBezTo>
                  <a:cubicBezTo>
                    <a:pt x="341" y="153"/>
                    <a:pt x="364" y="172"/>
                    <a:pt x="390" y="195"/>
                  </a:cubicBezTo>
                  <a:cubicBezTo>
                    <a:pt x="416" y="218"/>
                    <a:pt x="450" y="249"/>
                    <a:pt x="473" y="276"/>
                  </a:cubicBezTo>
                  <a:cubicBezTo>
                    <a:pt x="496" y="303"/>
                    <a:pt x="512" y="330"/>
                    <a:pt x="528" y="357"/>
                  </a:cubicBezTo>
                  <a:cubicBezTo>
                    <a:pt x="544" y="384"/>
                    <a:pt x="557" y="411"/>
                    <a:pt x="569" y="438"/>
                  </a:cubicBezTo>
                  <a:cubicBezTo>
                    <a:pt x="581" y="465"/>
                    <a:pt x="592" y="494"/>
                    <a:pt x="599" y="521"/>
                  </a:cubicBezTo>
                  <a:cubicBezTo>
                    <a:pt x="606" y="548"/>
                    <a:pt x="610" y="572"/>
                    <a:pt x="612" y="603"/>
                  </a:cubicBezTo>
                  <a:cubicBezTo>
                    <a:pt x="614" y="634"/>
                    <a:pt x="614" y="674"/>
                    <a:pt x="611" y="705"/>
                  </a:cubicBezTo>
                  <a:cubicBezTo>
                    <a:pt x="608" y="736"/>
                    <a:pt x="602" y="761"/>
                    <a:pt x="594" y="788"/>
                  </a:cubicBezTo>
                  <a:cubicBezTo>
                    <a:pt x="586" y="815"/>
                    <a:pt x="575" y="842"/>
                    <a:pt x="566" y="867"/>
                  </a:cubicBezTo>
                  <a:cubicBezTo>
                    <a:pt x="557" y="892"/>
                    <a:pt x="549" y="914"/>
                    <a:pt x="538" y="940"/>
                  </a:cubicBezTo>
                  <a:cubicBezTo>
                    <a:pt x="584" y="966"/>
                    <a:pt x="618" y="990"/>
                    <a:pt x="650" y="1010"/>
                  </a:cubicBezTo>
                  <a:cubicBezTo>
                    <a:pt x="671" y="978"/>
                    <a:pt x="701" y="929"/>
                    <a:pt x="718" y="898"/>
                  </a:cubicBezTo>
                  <a:cubicBezTo>
                    <a:pt x="765" y="912"/>
                    <a:pt x="821" y="933"/>
                    <a:pt x="870" y="948"/>
                  </a:cubicBezTo>
                  <a:cubicBezTo>
                    <a:pt x="932" y="755"/>
                    <a:pt x="935" y="716"/>
                    <a:pt x="904" y="510"/>
                  </a:cubicBezTo>
                  <a:cubicBezTo>
                    <a:pt x="887" y="513"/>
                    <a:pt x="882" y="515"/>
                    <a:pt x="866" y="522"/>
                  </a:cubicBezTo>
                  <a:cubicBezTo>
                    <a:pt x="891" y="671"/>
                    <a:pt x="893" y="741"/>
                    <a:pt x="844" y="900"/>
                  </a:cubicBezTo>
                  <a:cubicBezTo>
                    <a:pt x="794" y="885"/>
                    <a:pt x="774" y="876"/>
                    <a:pt x="722" y="858"/>
                  </a:cubicBezTo>
                  <a:cubicBezTo>
                    <a:pt x="762" y="716"/>
                    <a:pt x="768" y="606"/>
                    <a:pt x="747" y="503"/>
                  </a:cubicBezTo>
                  <a:cubicBezTo>
                    <a:pt x="805" y="494"/>
                    <a:pt x="903" y="473"/>
                    <a:pt x="938" y="462"/>
                  </a:cubicBezTo>
                  <a:cubicBezTo>
                    <a:pt x="941" y="402"/>
                    <a:pt x="852" y="172"/>
                    <a:pt x="800" y="135"/>
                  </a:cubicBezTo>
                  <a:cubicBezTo>
                    <a:pt x="747" y="163"/>
                    <a:pt x="689" y="206"/>
                    <a:pt x="624" y="240"/>
                  </a:cubicBezTo>
                  <a:cubicBezTo>
                    <a:pt x="591" y="206"/>
                    <a:pt x="536" y="136"/>
                    <a:pt x="491" y="96"/>
                  </a:cubicBezTo>
                  <a:cubicBezTo>
                    <a:pt x="446" y="56"/>
                    <a:pt x="390" y="20"/>
                    <a:pt x="354" y="0"/>
                  </a:cubicBezTo>
                  <a:cubicBezTo>
                    <a:pt x="338" y="33"/>
                    <a:pt x="330" y="44"/>
                    <a:pt x="310" y="72"/>
                  </a:cubicBezTo>
                  <a:cubicBezTo>
                    <a:pt x="258" y="50"/>
                    <a:pt x="219" y="34"/>
                    <a:pt x="168" y="23"/>
                  </a:cubicBezTo>
                  <a:cubicBezTo>
                    <a:pt x="117" y="12"/>
                    <a:pt x="39" y="5"/>
                    <a:pt x="2" y="6"/>
                  </a:cubicBezTo>
                  <a:cubicBezTo>
                    <a:pt x="0" y="32"/>
                    <a:pt x="3" y="47"/>
                    <a:pt x="0" y="66"/>
                  </a:cubicBezTo>
                  <a:close/>
                </a:path>
              </a:pathLst>
            </a:custGeom>
            <a:solidFill>
              <a:schemeClr val="bg1"/>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141" name="Line 21"/>
          <p:cNvSpPr>
            <a:spLocks noChangeShapeType="1"/>
          </p:cNvSpPr>
          <p:nvPr/>
        </p:nvSpPr>
        <p:spPr bwMode="auto">
          <a:xfrm>
            <a:off x="8459788" y="0"/>
            <a:ext cx="0" cy="685800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2" name="AutoShape 22"/>
          <p:cNvSpPr>
            <a:spLocks noChangeArrowheads="1"/>
          </p:cNvSpPr>
          <p:nvPr/>
        </p:nvSpPr>
        <p:spPr bwMode="auto">
          <a:xfrm rot="2021404">
            <a:off x="3563938" y="4654550"/>
            <a:ext cx="215900" cy="719138"/>
          </a:xfrm>
          <a:prstGeom prst="roundRect">
            <a:avLst>
              <a:gd name="adj" fmla="val 50000"/>
            </a:avLst>
          </a:prstGeom>
          <a:solidFill>
            <a:srgbClr val="DDDDDD"/>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44" name="Line 24"/>
          <p:cNvSpPr>
            <a:spLocks noChangeShapeType="1"/>
          </p:cNvSpPr>
          <p:nvPr/>
        </p:nvSpPr>
        <p:spPr bwMode="auto">
          <a:xfrm flipV="1">
            <a:off x="3706813" y="4076700"/>
            <a:ext cx="865187" cy="1296988"/>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45" name="Rectangle 25"/>
          <p:cNvSpPr>
            <a:spLocks noChangeArrowheads="1"/>
          </p:cNvSpPr>
          <p:nvPr/>
        </p:nvSpPr>
        <p:spPr bwMode="auto">
          <a:xfrm rot="2195126">
            <a:off x="3841750" y="4532313"/>
            <a:ext cx="223838" cy="144462"/>
          </a:xfrm>
          <a:prstGeom prst="rect">
            <a:avLst/>
          </a:prstGeom>
          <a:solidFill>
            <a:srgbClr val="969696"/>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46" name="Line 26"/>
          <p:cNvSpPr>
            <a:spLocks noChangeShapeType="1"/>
          </p:cNvSpPr>
          <p:nvPr/>
        </p:nvSpPr>
        <p:spPr bwMode="auto">
          <a:xfrm>
            <a:off x="1547813" y="3644900"/>
            <a:ext cx="0" cy="321310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8" name="Line 28"/>
          <p:cNvSpPr>
            <a:spLocks noChangeShapeType="1"/>
          </p:cNvSpPr>
          <p:nvPr/>
        </p:nvSpPr>
        <p:spPr bwMode="auto">
          <a:xfrm flipV="1">
            <a:off x="0" y="5300663"/>
            <a:ext cx="1547813"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75B731E0-E2AC-4D2F-96C2-AFD006B6388E}" type="slidenum">
              <a:rPr lang="en-US" altLang="ja-JP"/>
              <a:pPr/>
              <a:t>‹#›</a:t>
            </a:fld>
            <a:endParaRPr lang="en-US" altLang="ja-JP"/>
          </a:p>
        </p:txBody>
      </p:sp>
    </p:spTree>
    <p:extLst>
      <p:ext uri="{BB962C8B-B14F-4D97-AF65-F5344CB8AC3E}">
        <p14:creationId xmlns:p14="http://schemas.microsoft.com/office/powerpoint/2010/main" val="1518451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7210EDB2-161C-4C8D-83FD-FF17419E6E62}" type="slidenum">
              <a:rPr lang="en-US" altLang="ja-JP"/>
              <a:pPr/>
              <a:t>‹#›</a:t>
            </a:fld>
            <a:endParaRPr lang="en-US" altLang="ja-JP"/>
          </a:p>
        </p:txBody>
      </p:sp>
    </p:spTree>
    <p:extLst>
      <p:ext uri="{BB962C8B-B14F-4D97-AF65-F5344CB8AC3E}">
        <p14:creationId xmlns:p14="http://schemas.microsoft.com/office/powerpoint/2010/main" val="2557076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CB165694-9952-4DCA-90A0-D8F2367FDFBA}" type="slidenum">
              <a:rPr lang="en-US" altLang="ja-JP"/>
              <a:pPr/>
              <a:t>‹#›</a:t>
            </a:fld>
            <a:endParaRPr lang="en-US" altLang="ja-JP"/>
          </a:p>
        </p:txBody>
      </p:sp>
    </p:spTree>
    <p:extLst>
      <p:ext uri="{BB962C8B-B14F-4D97-AF65-F5344CB8AC3E}">
        <p14:creationId xmlns:p14="http://schemas.microsoft.com/office/powerpoint/2010/main" val="1651792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655860A0-DB37-46AF-B01D-D9A4AA6A18AC}" type="slidenum">
              <a:rPr lang="en-US" altLang="ja-JP"/>
              <a:pPr/>
              <a:t>‹#›</a:t>
            </a:fld>
            <a:endParaRPr lang="en-US" altLang="ja-JP"/>
          </a:p>
        </p:txBody>
      </p:sp>
    </p:spTree>
    <p:extLst>
      <p:ext uri="{BB962C8B-B14F-4D97-AF65-F5344CB8AC3E}">
        <p14:creationId xmlns:p14="http://schemas.microsoft.com/office/powerpoint/2010/main" val="2743324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4716B82E-D6D4-444C-9581-F1153B5D0015}" type="slidenum">
              <a:rPr lang="en-US" altLang="ja-JP"/>
              <a:pPr/>
              <a:t>‹#›</a:t>
            </a:fld>
            <a:endParaRPr lang="en-US" altLang="ja-JP"/>
          </a:p>
        </p:txBody>
      </p:sp>
    </p:spTree>
    <p:extLst>
      <p:ext uri="{BB962C8B-B14F-4D97-AF65-F5344CB8AC3E}">
        <p14:creationId xmlns:p14="http://schemas.microsoft.com/office/powerpoint/2010/main" val="1928708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E34607D9-4B7F-4E07-A805-D51DC594DF2D}" type="slidenum">
              <a:rPr lang="en-US" altLang="ja-JP"/>
              <a:pPr/>
              <a:t>‹#›</a:t>
            </a:fld>
            <a:endParaRPr lang="en-US" altLang="ja-JP"/>
          </a:p>
        </p:txBody>
      </p:sp>
    </p:spTree>
    <p:extLst>
      <p:ext uri="{BB962C8B-B14F-4D97-AF65-F5344CB8AC3E}">
        <p14:creationId xmlns:p14="http://schemas.microsoft.com/office/powerpoint/2010/main" val="3848435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27AA0AF4-96D0-4C5F-AD19-B7DB7EED948D}" type="slidenum">
              <a:rPr lang="en-US" altLang="ja-JP"/>
              <a:pPr/>
              <a:t>‹#›</a:t>
            </a:fld>
            <a:endParaRPr lang="en-US" altLang="ja-JP"/>
          </a:p>
        </p:txBody>
      </p:sp>
    </p:spTree>
    <p:extLst>
      <p:ext uri="{BB962C8B-B14F-4D97-AF65-F5344CB8AC3E}">
        <p14:creationId xmlns:p14="http://schemas.microsoft.com/office/powerpoint/2010/main" val="3127317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05D9975E-6CA7-4462-A302-6AF71F4F3043}" type="slidenum">
              <a:rPr lang="en-US" altLang="ja-JP"/>
              <a:pPr/>
              <a:t>‹#›</a:t>
            </a:fld>
            <a:endParaRPr lang="en-US" altLang="ja-JP"/>
          </a:p>
        </p:txBody>
      </p:sp>
    </p:spTree>
    <p:extLst>
      <p:ext uri="{BB962C8B-B14F-4D97-AF65-F5344CB8AC3E}">
        <p14:creationId xmlns:p14="http://schemas.microsoft.com/office/powerpoint/2010/main" val="1494730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673A6B62-E431-4D17-87E6-33CFB153C5AC}" type="slidenum">
              <a:rPr lang="en-US" altLang="ja-JP"/>
              <a:pPr/>
              <a:t>‹#›</a:t>
            </a:fld>
            <a:endParaRPr lang="en-US" altLang="ja-JP"/>
          </a:p>
        </p:txBody>
      </p:sp>
    </p:spTree>
    <p:extLst>
      <p:ext uri="{BB962C8B-B14F-4D97-AF65-F5344CB8AC3E}">
        <p14:creationId xmlns:p14="http://schemas.microsoft.com/office/powerpoint/2010/main" val="1331171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D08F14E8-D8EA-46BF-AFA7-E650B4F43164}" type="slidenum">
              <a:rPr lang="en-US" altLang="ja-JP"/>
              <a:pPr/>
              <a:t>‹#›</a:t>
            </a:fld>
            <a:endParaRPr lang="en-US" altLang="ja-JP"/>
          </a:p>
        </p:txBody>
      </p:sp>
    </p:spTree>
    <p:extLst>
      <p:ext uri="{BB962C8B-B14F-4D97-AF65-F5344CB8AC3E}">
        <p14:creationId xmlns:p14="http://schemas.microsoft.com/office/powerpoint/2010/main" val="4111884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0" y="0"/>
            <a:ext cx="9144000" cy="685800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BBBC4FB-9FD0-4758-B7A6-EEF3558ADEE8}" type="slidenum">
              <a:rPr lang="en-US" altLang="ja-JP"/>
              <a:pPr/>
              <a:t>‹#›</a:t>
            </a:fld>
            <a:endParaRPr lang="en-US" altLang="ja-JP"/>
          </a:p>
        </p:txBody>
      </p:sp>
      <p:grpSp>
        <p:nvGrpSpPr>
          <p:cNvPr id="1031" name="Group 7"/>
          <p:cNvGrpSpPr>
            <a:grpSpLocks/>
          </p:cNvGrpSpPr>
          <p:nvPr/>
        </p:nvGrpSpPr>
        <p:grpSpPr bwMode="auto">
          <a:xfrm>
            <a:off x="395288" y="333375"/>
            <a:ext cx="757237" cy="1079500"/>
            <a:chOff x="1191" y="423"/>
            <a:chExt cx="1961" cy="2889"/>
          </a:xfrm>
        </p:grpSpPr>
        <p:sp>
          <p:nvSpPr>
            <p:cNvPr id="1032" name="Freeform 8"/>
            <p:cNvSpPr>
              <a:spLocks/>
            </p:cNvSpPr>
            <p:nvPr userDrawn="1"/>
          </p:nvSpPr>
          <p:spPr bwMode="auto">
            <a:xfrm>
              <a:off x="1191" y="423"/>
              <a:ext cx="1961" cy="2889"/>
            </a:xfrm>
            <a:custGeom>
              <a:avLst/>
              <a:gdLst>
                <a:gd name="T0" fmla="*/ 498 w 1961"/>
                <a:gd name="T1" fmla="*/ 262 h 2889"/>
                <a:gd name="T2" fmla="*/ 253 w 1961"/>
                <a:gd name="T3" fmla="*/ 422 h 2889"/>
                <a:gd name="T4" fmla="*/ 47 w 1961"/>
                <a:gd name="T5" fmla="*/ 659 h 2889"/>
                <a:gd name="T6" fmla="*/ 47 w 1961"/>
                <a:gd name="T7" fmla="*/ 934 h 2889"/>
                <a:gd name="T8" fmla="*/ 6 w 1961"/>
                <a:gd name="T9" fmla="*/ 1149 h 2889"/>
                <a:gd name="T10" fmla="*/ 47 w 1961"/>
                <a:gd name="T11" fmla="*/ 1146 h 2889"/>
                <a:gd name="T12" fmla="*/ 72 w 1961"/>
                <a:gd name="T13" fmla="*/ 976 h 2889"/>
                <a:gd name="T14" fmla="*/ 129 w 1961"/>
                <a:gd name="T15" fmla="*/ 818 h 2889"/>
                <a:gd name="T16" fmla="*/ 215 w 1961"/>
                <a:gd name="T17" fmla="*/ 670 h 2889"/>
                <a:gd name="T18" fmla="*/ 327 w 1961"/>
                <a:gd name="T19" fmla="*/ 543 h 2889"/>
                <a:gd name="T20" fmla="*/ 452 w 1961"/>
                <a:gd name="T21" fmla="*/ 450 h 2889"/>
                <a:gd name="T22" fmla="*/ 612 w 1961"/>
                <a:gd name="T23" fmla="*/ 364 h 2889"/>
                <a:gd name="T24" fmla="*/ 788 w 1961"/>
                <a:gd name="T25" fmla="*/ 322 h 2889"/>
                <a:gd name="T26" fmla="*/ 931 w 1961"/>
                <a:gd name="T27" fmla="*/ 307 h 2889"/>
                <a:gd name="T28" fmla="*/ 1091 w 1961"/>
                <a:gd name="T29" fmla="*/ 309 h 2889"/>
                <a:gd name="T30" fmla="*/ 1273 w 1961"/>
                <a:gd name="T31" fmla="*/ 355 h 2889"/>
                <a:gd name="T32" fmla="*/ 1490 w 1961"/>
                <a:gd name="T33" fmla="*/ 472 h 2889"/>
                <a:gd name="T34" fmla="*/ 1699 w 1961"/>
                <a:gd name="T35" fmla="*/ 674 h 2889"/>
                <a:gd name="T36" fmla="*/ 1406 w 1961"/>
                <a:gd name="T37" fmla="*/ 467 h 2889"/>
                <a:gd name="T38" fmla="*/ 1072 w 1961"/>
                <a:gd name="T39" fmla="*/ 350 h 2889"/>
                <a:gd name="T40" fmla="*/ 726 w 1961"/>
                <a:gd name="T41" fmla="*/ 374 h 2889"/>
                <a:gd name="T42" fmla="*/ 438 w 1961"/>
                <a:gd name="T43" fmla="*/ 509 h 2889"/>
                <a:gd name="T44" fmla="*/ 166 w 1961"/>
                <a:gd name="T45" fmla="*/ 843 h 2889"/>
                <a:gd name="T46" fmla="*/ 134 w 1961"/>
                <a:gd name="T47" fmla="*/ 1212 h 2889"/>
                <a:gd name="T48" fmla="*/ 161 w 1961"/>
                <a:gd name="T49" fmla="*/ 1421 h 2889"/>
                <a:gd name="T50" fmla="*/ 237 w 1961"/>
                <a:gd name="T51" fmla="*/ 1597 h 2889"/>
                <a:gd name="T52" fmla="*/ 339 w 1961"/>
                <a:gd name="T53" fmla="*/ 1739 h 2889"/>
                <a:gd name="T54" fmla="*/ 429 w 1961"/>
                <a:gd name="T55" fmla="*/ 1897 h 2889"/>
                <a:gd name="T56" fmla="*/ 627 w 1961"/>
                <a:gd name="T57" fmla="*/ 2011 h 2889"/>
                <a:gd name="T58" fmla="*/ 925 w 1961"/>
                <a:gd name="T59" fmla="*/ 2075 h 2889"/>
                <a:gd name="T60" fmla="*/ 1143 w 1961"/>
                <a:gd name="T61" fmla="*/ 2053 h 2889"/>
                <a:gd name="T62" fmla="*/ 1361 w 1961"/>
                <a:gd name="T63" fmla="*/ 1981 h 2889"/>
                <a:gd name="T64" fmla="*/ 1587 w 1961"/>
                <a:gd name="T65" fmla="*/ 1807 h 2889"/>
                <a:gd name="T66" fmla="*/ 1645 w 1961"/>
                <a:gd name="T67" fmla="*/ 1809 h 2889"/>
                <a:gd name="T68" fmla="*/ 1517 w 1961"/>
                <a:gd name="T69" fmla="*/ 1933 h 2889"/>
                <a:gd name="T70" fmla="*/ 1355 w 1961"/>
                <a:gd name="T71" fmla="*/ 2031 h 2889"/>
                <a:gd name="T72" fmla="*/ 1161 w 1961"/>
                <a:gd name="T73" fmla="*/ 2093 h 2889"/>
                <a:gd name="T74" fmla="*/ 1005 w 1961"/>
                <a:gd name="T75" fmla="*/ 2113 h 2889"/>
                <a:gd name="T76" fmla="*/ 807 w 1961"/>
                <a:gd name="T77" fmla="*/ 2107 h 2889"/>
                <a:gd name="T78" fmla="*/ 609 w 1961"/>
                <a:gd name="T79" fmla="*/ 2049 h 2889"/>
                <a:gd name="T80" fmla="*/ 431 w 1961"/>
                <a:gd name="T81" fmla="*/ 1953 h 2889"/>
                <a:gd name="T82" fmla="*/ 289 w 1961"/>
                <a:gd name="T83" fmla="*/ 1877 h 2889"/>
                <a:gd name="T84" fmla="*/ 543 w 1961"/>
                <a:gd name="T85" fmla="*/ 2237 h 2889"/>
                <a:gd name="T86" fmla="*/ 499 w 1961"/>
                <a:gd name="T87" fmla="*/ 2411 h 2889"/>
                <a:gd name="T88" fmla="*/ 1077 w 1961"/>
                <a:gd name="T89" fmla="*/ 2149 h 2889"/>
                <a:gd name="T90" fmla="*/ 1605 w 1961"/>
                <a:gd name="T91" fmla="*/ 1915 h 2889"/>
                <a:gd name="T92" fmla="*/ 1961 w 1961"/>
                <a:gd name="T93" fmla="*/ 1477 h 2889"/>
                <a:gd name="T94" fmla="*/ 1931 w 1961"/>
                <a:gd name="T95" fmla="*/ 1033 h 2889"/>
                <a:gd name="T96" fmla="*/ 1877 w 1961"/>
                <a:gd name="T97" fmla="*/ 849 h 2889"/>
                <a:gd name="T98" fmla="*/ 1727 w 1961"/>
                <a:gd name="T99" fmla="*/ 661 h 2889"/>
                <a:gd name="T100" fmla="*/ 1419 w 1961"/>
                <a:gd name="T101" fmla="*/ 249 h 2889"/>
                <a:gd name="T102" fmla="*/ 1397 w 1961"/>
                <a:gd name="T103" fmla="*/ 184 h 2889"/>
                <a:gd name="T104" fmla="*/ 917 w 1961"/>
                <a:gd name="T105" fmla="*/ 263 h 2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61" h="2889">
                  <a:moveTo>
                    <a:pt x="708" y="0"/>
                  </a:moveTo>
                  <a:cubicBezTo>
                    <a:pt x="659" y="79"/>
                    <a:pt x="609" y="156"/>
                    <a:pt x="555" y="235"/>
                  </a:cubicBezTo>
                  <a:cubicBezTo>
                    <a:pt x="523" y="249"/>
                    <a:pt x="519" y="254"/>
                    <a:pt x="498" y="262"/>
                  </a:cubicBezTo>
                  <a:cubicBezTo>
                    <a:pt x="477" y="271"/>
                    <a:pt x="458" y="279"/>
                    <a:pt x="428" y="296"/>
                  </a:cubicBezTo>
                  <a:cubicBezTo>
                    <a:pt x="398" y="313"/>
                    <a:pt x="346" y="349"/>
                    <a:pt x="318" y="369"/>
                  </a:cubicBezTo>
                  <a:cubicBezTo>
                    <a:pt x="289" y="389"/>
                    <a:pt x="275" y="402"/>
                    <a:pt x="253" y="422"/>
                  </a:cubicBezTo>
                  <a:cubicBezTo>
                    <a:pt x="231" y="442"/>
                    <a:pt x="201" y="466"/>
                    <a:pt x="182" y="486"/>
                  </a:cubicBezTo>
                  <a:cubicBezTo>
                    <a:pt x="163" y="506"/>
                    <a:pt x="156" y="514"/>
                    <a:pt x="134" y="542"/>
                  </a:cubicBezTo>
                  <a:cubicBezTo>
                    <a:pt x="112" y="570"/>
                    <a:pt x="91" y="593"/>
                    <a:pt x="47" y="659"/>
                  </a:cubicBezTo>
                  <a:cubicBezTo>
                    <a:pt x="114" y="698"/>
                    <a:pt x="98" y="696"/>
                    <a:pt x="142" y="726"/>
                  </a:cubicBezTo>
                  <a:cubicBezTo>
                    <a:pt x="110" y="786"/>
                    <a:pt x="96" y="808"/>
                    <a:pt x="76" y="852"/>
                  </a:cubicBezTo>
                  <a:cubicBezTo>
                    <a:pt x="60" y="886"/>
                    <a:pt x="55" y="911"/>
                    <a:pt x="47" y="934"/>
                  </a:cubicBezTo>
                  <a:cubicBezTo>
                    <a:pt x="39" y="958"/>
                    <a:pt x="34" y="972"/>
                    <a:pt x="30" y="995"/>
                  </a:cubicBezTo>
                  <a:cubicBezTo>
                    <a:pt x="25" y="1019"/>
                    <a:pt x="19" y="1054"/>
                    <a:pt x="16" y="1079"/>
                  </a:cubicBezTo>
                  <a:cubicBezTo>
                    <a:pt x="12" y="1104"/>
                    <a:pt x="8" y="1128"/>
                    <a:pt x="6" y="1149"/>
                  </a:cubicBezTo>
                  <a:cubicBezTo>
                    <a:pt x="4" y="1171"/>
                    <a:pt x="0" y="1201"/>
                    <a:pt x="4" y="1212"/>
                  </a:cubicBezTo>
                  <a:cubicBezTo>
                    <a:pt x="19" y="1212"/>
                    <a:pt x="20" y="1215"/>
                    <a:pt x="38" y="1215"/>
                  </a:cubicBezTo>
                  <a:cubicBezTo>
                    <a:pt x="44" y="1202"/>
                    <a:pt x="46" y="1166"/>
                    <a:pt x="47" y="1146"/>
                  </a:cubicBezTo>
                  <a:cubicBezTo>
                    <a:pt x="49" y="1125"/>
                    <a:pt x="51" y="1106"/>
                    <a:pt x="53" y="1087"/>
                  </a:cubicBezTo>
                  <a:cubicBezTo>
                    <a:pt x="55" y="1068"/>
                    <a:pt x="58" y="1051"/>
                    <a:pt x="61" y="1033"/>
                  </a:cubicBezTo>
                  <a:cubicBezTo>
                    <a:pt x="64" y="1015"/>
                    <a:pt x="68" y="994"/>
                    <a:pt x="72" y="976"/>
                  </a:cubicBezTo>
                  <a:cubicBezTo>
                    <a:pt x="77" y="959"/>
                    <a:pt x="80" y="948"/>
                    <a:pt x="87" y="931"/>
                  </a:cubicBezTo>
                  <a:cubicBezTo>
                    <a:pt x="93" y="914"/>
                    <a:pt x="103" y="888"/>
                    <a:pt x="109" y="869"/>
                  </a:cubicBezTo>
                  <a:cubicBezTo>
                    <a:pt x="115" y="850"/>
                    <a:pt x="122" y="835"/>
                    <a:pt x="129" y="818"/>
                  </a:cubicBezTo>
                  <a:cubicBezTo>
                    <a:pt x="137" y="800"/>
                    <a:pt x="148" y="783"/>
                    <a:pt x="158" y="766"/>
                  </a:cubicBezTo>
                  <a:cubicBezTo>
                    <a:pt x="167" y="749"/>
                    <a:pt x="180" y="727"/>
                    <a:pt x="190" y="712"/>
                  </a:cubicBezTo>
                  <a:cubicBezTo>
                    <a:pt x="199" y="696"/>
                    <a:pt x="205" y="684"/>
                    <a:pt x="215" y="670"/>
                  </a:cubicBezTo>
                  <a:cubicBezTo>
                    <a:pt x="224" y="656"/>
                    <a:pt x="239" y="642"/>
                    <a:pt x="251" y="628"/>
                  </a:cubicBezTo>
                  <a:cubicBezTo>
                    <a:pt x="263" y="614"/>
                    <a:pt x="276" y="599"/>
                    <a:pt x="289" y="585"/>
                  </a:cubicBezTo>
                  <a:cubicBezTo>
                    <a:pt x="302" y="571"/>
                    <a:pt x="314" y="556"/>
                    <a:pt x="327" y="543"/>
                  </a:cubicBezTo>
                  <a:cubicBezTo>
                    <a:pt x="340" y="530"/>
                    <a:pt x="356" y="519"/>
                    <a:pt x="370" y="509"/>
                  </a:cubicBezTo>
                  <a:cubicBezTo>
                    <a:pt x="384" y="499"/>
                    <a:pt x="395" y="491"/>
                    <a:pt x="409" y="481"/>
                  </a:cubicBezTo>
                  <a:cubicBezTo>
                    <a:pt x="424" y="472"/>
                    <a:pt x="438" y="459"/>
                    <a:pt x="452" y="450"/>
                  </a:cubicBezTo>
                  <a:cubicBezTo>
                    <a:pt x="466" y="441"/>
                    <a:pt x="484" y="431"/>
                    <a:pt x="500" y="422"/>
                  </a:cubicBezTo>
                  <a:cubicBezTo>
                    <a:pt x="515" y="413"/>
                    <a:pt x="531" y="403"/>
                    <a:pt x="550" y="394"/>
                  </a:cubicBezTo>
                  <a:cubicBezTo>
                    <a:pt x="569" y="385"/>
                    <a:pt x="591" y="372"/>
                    <a:pt x="612" y="364"/>
                  </a:cubicBezTo>
                  <a:cubicBezTo>
                    <a:pt x="633" y="357"/>
                    <a:pt x="655" y="350"/>
                    <a:pt x="674" y="346"/>
                  </a:cubicBezTo>
                  <a:cubicBezTo>
                    <a:pt x="693" y="341"/>
                    <a:pt x="704" y="336"/>
                    <a:pt x="723" y="333"/>
                  </a:cubicBezTo>
                  <a:cubicBezTo>
                    <a:pt x="742" y="330"/>
                    <a:pt x="769" y="325"/>
                    <a:pt x="788" y="322"/>
                  </a:cubicBezTo>
                  <a:cubicBezTo>
                    <a:pt x="807" y="319"/>
                    <a:pt x="819" y="319"/>
                    <a:pt x="835" y="317"/>
                  </a:cubicBezTo>
                  <a:cubicBezTo>
                    <a:pt x="851" y="315"/>
                    <a:pt x="867" y="313"/>
                    <a:pt x="883" y="311"/>
                  </a:cubicBezTo>
                  <a:cubicBezTo>
                    <a:pt x="899" y="309"/>
                    <a:pt x="915" y="308"/>
                    <a:pt x="931" y="307"/>
                  </a:cubicBezTo>
                  <a:cubicBezTo>
                    <a:pt x="947" y="306"/>
                    <a:pt x="962" y="305"/>
                    <a:pt x="979" y="305"/>
                  </a:cubicBezTo>
                  <a:cubicBezTo>
                    <a:pt x="996" y="305"/>
                    <a:pt x="1012" y="304"/>
                    <a:pt x="1031" y="305"/>
                  </a:cubicBezTo>
                  <a:cubicBezTo>
                    <a:pt x="1050" y="306"/>
                    <a:pt x="1071" y="307"/>
                    <a:pt x="1091" y="309"/>
                  </a:cubicBezTo>
                  <a:cubicBezTo>
                    <a:pt x="1111" y="311"/>
                    <a:pt x="1132" y="315"/>
                    <a:pt x="1151" y="319"/>
                  </a:cubicBezTo>
                  <a:cubicBezTo>
                    <a:pt x="1170" y="323"/>
                    <a:pt x="1185" y="326"/>
                    <a:pt x="1205" y="332"/>
                  </a:cubicBezTo>
                  <a:cubicBezTo>
                    <a:pt x="1225" y="338"/>
                    <a:pt x="1251" y="346"/>
                    <a:pt x="1273" y="355"/>
                  </a:cubicBezTo>
                  <a:cubicBezTo>
                    <a:pt x="1295" y="364"/>
                    <a:pt x="1316" y="373"/>
                    <a:pt x="1340" y="385"/>
                  </a:cubicBezTo>
                  <a:cubicBezTo>
                    <a:pt x="1364" y="397"/>
                    <a:pt x="1394" y="415"/>
                    <a:pt x="1419" y="429"/>
                  </a:cubicBezTo>
                  <a:cubicBezTo>
                    <a:pt x="1444" y="443"/>
                    <a:pt x="1466" y="456"/>
                    <a:pt x="1490" y="472"/>
                  </a:cubicBezTo>
                  <a:cubicBezTo>
                    <a:pt x="1514" y="488"/>
                    <a:pt x="1538" y="507"/>
                    <a:pt x="1561" y="527"/>
                  </a:cubicBezTo>
                  <a:cubicBezTo>
                    <a:pt x="1584" y="547"/>
                    <a:pt x="1606" y="566"/>
                    <a:pt x="1629" y="590"/>
                  </a:cubicBezTo>
                  <a:cubicBezTo>
                    <a:pt x="1652" y="614"/>
                    <a:pt x="1692" y="656"/>
                    <a:pt x="1699" y="674"/>
                  </a:cubicBezTo>
                  <a:cubicBezTo>
                    <a:pt x="1686" y="688"/>
                    <a:pt x="1681" y="691"/>
                    <a:pt x="1670" y="701"/>
                  </a:cubicBezTo>
                  <a:cubicBezTo>
                    <a:pt x="1620" y="628"/>
                    <a:pt x="1567" y="590"/>
                    <a:pt x="1523" y="551"/>
                  </a:cubicBezTo>
                  <a:cubicBezTo>
                    <a:pt x="1479" y="512"/>
                    <a:pt x="1443" y="491"/>
                    <a:pt x="1406" y="467"/>
                  </a:cubicBezTo>
                  <a:cubicBezTo>
                    <a:pt x="1370" y="444"/>
                    <a:pt x="1341" y="428"/>
                    <a:pt x="1306" y="413"/>
                  </a:cubicBezTo>
                  <a:cubicBezTo>
                    <a:pt x="1272" y="397"/>
                    <a:pt x="1235" y="386"/>
                    <a:pt x="1196" y="375"/>
                  </a:cubicBezTo>
                  <a:cubicBezTo>
                    <a:pt x="1156" y="364"/>
                    <a:pt x="1112" y="355"/>
                    <a:pt x="1072" y="350"/>
                  </a:cubicBezTo>
                  <a:cubicBezTo>
                    <a:pt x="1033" y="346"/>
                    <a:pt x="998" y="344"/>
                    <a:pt x="954" y="346"/>
                  </a:cubicBezTo>
                  <a:cubicBezTo>
                    <a:pt x="909" y="347"/>
                    <a:pt x="846" y="352"/>
                    <a:pt x="808" y="357"/>
                  </a:cubicBezTo>
                  <a:cubicBezTo>
                    <a:pt x="770" y="361"/>
                    <a:pt x="753" y="368"/>
                    <a:pt x="726" y="374"/>
                  </a:cubicBezTo>
                  <a:cubicBezTo>
                    <a:pt x="699" y="380"/>
                    <a:pt x="674" y="388"/>
                    <a:pt x="647" y="397"/>
                  </a:cubicBezTo>
                  <a:cubicBezTo>
                    <a:pt x="620" y="406"/>
                    <a:pt x="599" y="416"/>
                    <a:pt x="564" y="435"/>
                  </a:cubicBezTo>
                  <a:cubicBezTo>
                    <a:pt x="530" y="453"/>
                    <a:pt x="479" y="478"/>
                    <a:pt x="438" y="509"/>
                  </a:cubicBezTo>
                  <a:cubicBezTo>
                    <a:pt x="397" y="540"/>
                    <a:pt x="349" y="579"/>
                    <a:pt x="313" y="618"/>
                  </a:cubicBezTo>
                  <a:cubicBezTo>
                    <a:pt x="277" y="657"/>
                    <a:pt x="248" y="702"/>
                    <a:pt x="223" y="740"/>
                  </a:cubicBezTo>
                  <a:cubicBezTo>
                    <a:pt x="197" y="777"/>
                    <a:pt x="185" y="802"/>
                    <a:pt x="166" y="843"/>
                  </a:cubicBezTo>
                  <a:cubicBezTo>
                    <a:pt x="147" y="883"/>
                    <a:pt x="128" y="927"/>
                    <a:pt x="114" y="987"/>
                  </a:cubicBezTo>
                  <a:cubicBezTo>
                    <a:pt x="99" y="1048"/>
                    <a:pt x="83" y="1163"/>
                    <a:pt x="82" y="1210"/>
                  </a:cubicBezTo>
                  <a:cubicBezTo>
                    <a:pt x="109" y="1211"/>
                    <a:pt x="113" y="1211"/>
                    <a:pt x="134" y="1212"/>
                  </a:cubicBezTo>
                  <a:cubicBezTo>
                    <a:pt x="135" y="1237"/>
                    <a:pt x="132" y="1249"/>
                    <a:pt x="135" y="1271"/>
                  </a:cubicBezTo>
                  <a:cubicBezTo>
                    <a:pt x="136" y="1293"/>
                    <a:pt x="139" y="1320"/>
                    <a:pt x="143" y="1345"/>
                  </a:cubicBezTo>
                  <a:cubicBezTo>
                    <a:pt x="147" y="1370"/>
                    <a:pt x="153" y="1396"/>
                    <a:pt x="161" y="1421"/>
                  </a:cubicBezTo>
                  <a:cubicBezTo>
                    <a:pt x="169" y="1446"/>
                    <a:pt x="180" y="1473"/>
                    <a:pt x="189" y="1495"/>
                  </a:cubicBezTo>
                  <a:cubicBezTo>
                    <a:pt x="198" y="1517"/>
                    <a:pt x="205" y="1534"/>
                    <a:pt x="213" y="1551"/>
                  </a:cubicBezTo>
                  <a:cubicBezTo>
                    <a:pt x="221" y="1568"/>
                    <a:pt x="228" y="1581"/>
                    <a:pt x="237" y="1597"/>
                  </a:cubicBezTo>
                  <a:cubicBezTo>
                    <a:pt x="246" y="1613"/>
                    <a:pt x="257" y="1631"/>
                    <a:pt x="267" y="1647"/>
                  </a:cubicBezTo>
                  <a:cubicBezTo>
                    <a:pt x="277" y="1663"/>
                    <a:pt x="285" y="1678"/>
                    <a:pt x="297" y="1693"/>
                  </a:cubicBezTo>
                  <a:cubicBezTo>
                    <a:pt x="309" y="1708"/>
                    <a:pt x="324" y="1725"/>
                    <a:pt x="339" y="1739"/>
                  </a:cubicBezTo>
                  <a:cubicBezTo>
                    <a:pt x="354" y="1753"/>
                    <a:pt x="361" y="1759"/>
                    <a:pt x="389" y="1777"/>
                  </a:cubicBezTo>
                  <a:cubicBezTo>
                    <a:pt x="369" y="1801"/>
                    <a:pt x="371" y="1807"/>
                    <a:pt x="347" y="1829"/>
                  </a:cubicBezTo>
                  <a:cubicBezTo>
                    <a:pt x="381" y="1861"/>
                    <a:pt x="404" y="1878"/>
                    <a:pt x="429" y="1897"/>
                  </a:cubicBezTo>
                  <a:cubicBezTo>
                    <a:pt x="454" y="1916"/>
                    <a:pt x="478" y="1932"/>
                    <a:pt x="499" y="1945"/>
                  </a:cubicBezTo>
                  <a:cubicBezTo>
                    <a:pt x="520" y="1958"/>
                    <a:pt x="534" y="1966"/>
                    <a:pt x="555" y="1977"/>
                  </a:cubicBezTo>
                  <a:cubicBezTo>
                    <a:pt x="576" y="1988"/>
                    <a:pt x="599" y="2000"/>
                    <a:pt x="627" y="2011"/>
                  </a:cubicBezTo>
                  <a:cubicBezTo>
                    <a:pt x="655" y="2022"/>
                    <a:pt x="687" y="2035"/>
                    <a:pt x="723" y="2045"/>
                  </a:cubicBezTo>
                  <a:cubicBezTo>
                    <a:pt x="759" y="2055"/>
                    <a:pt x="809" y="2064"/>
                    <a:pt x="843" y="2069"/>
                  </a:cubicBezTo>
                  <a:cubicBezTo>
                    <a:pt x="877" y="2074"/>
                    <a:pt x="901" y="2074"/>
                    <a:pt x="925" y="2075"/>
                  </a:cubicBezTo>
                  <a:cubicBezTo>
                    <a:pt x="949" y="2076"/>
                    <a:pt x="965" y="2074"/>
                    <a:pt x="989" y="2073"/>
                  </a:cubicBezTo>
                  <a:cubicBezTo>
                    <a:pt x="1013" y="2072"/>
                    <a:pt x="1041" y="2070"/>
                    <a:pt x="1067" y="2067"/>
                  </a:cubicBezTo>
                  <a:cubicBezTo>
                    <a:pt x="1093" y="2064"/>
                    <a:pt x="1117" y="2058"/>
                    <a:pt x="1143" y="2053"/>
                  </a:cubicBezTo>
                  <a:cubicBezTo>
                    <a:pt x="1169" y="2048"/>
                    <a:pt x="1196" y="2042"/>
                    <a:pt x="1221" y="2035"/>
                  </a:cubicBezTo>
                  <a:cubicBezTo>
                    <a:pt x="1246" y="2028"/>
                    <a:pt x="1268" y="2020"/>
                    <a:pt x="1291" y="2011"/>
                  </a:cubicBezTo>
                  <a:cubicBezTo>
                    <a:pt x="1314" y="2002"/>
                    <a:pt x="1333" y="1997"/>
                    <a:pt x="1361" y="1981"/>
                  </a:cubicBezTo>
                  <a:cubicBezTo>
                    <a:pt x="1389" y="1965"/>
                    <a:pt x="1430" y="1938"/>
                    <a:pt x="1459" y="1917"/>
                  </a:cubicBezTo>
                  <a:cubicBezTo>
                    <a:pt x="1488" y="1896"/>
                    <a:pt x="1512" y="1873"/>
                    <a:pt x="1533" y="1855"/>
                  </a:cubicBezTo>
                  <a:cubicBezTo>
                    <a:pt x="1554" y="1837"/>
                    <a:pt x="1571" y="1831"/>
                    <a:pt x="1587" y="1807"/>
                  </a:cubicBezTo>
                  <a:cubicBezTo>
                    <a:pt x="1515" y="1737"/>
                    <a:pt x="1461" y="1693"/>
                    <a:pt x="1393" y="1633"/>
                  </a:cubicBezTo>
                  <a:cubicBezTo>
                    <a:pt x="1401" y="1621"/>
                    <a:pt x="1405" y="1617"/>
                    <a:pt x="1417" y="1609"/>
                  </a:cubicBezTo>
                  <a:cubicBezTo>
                    <a:pt x="1469" y="1647"/>
                    <a:pt x="1587" y="1751"/>
                    <a:pt x="1645" y="1809"/>
                  </a:cubicBezTo>
                  <a:cubicBezTo>
                    <a:pt x="1631" y="1833"/>
                    <a:pt x="1626" y="1834"/>
                    <a:pt x="1611" y="1849"/>
                  </a:cubicBezTo>
                  <a:cubicBezTo>
                    <a:pt x="1596" y="1864"/>
                    <a:pt x="1573" y="1883"/>
                    <a:pt x="1557" y="1897"/>
                  </a:cubicBezTo>
                  <a:cubicBezTo>
                    <a:pt x="1541" y="1911"/>
                    <a:pt x="1533" y="1921"/>
                    <a:pt x="1517" y="1933"/>
                  </a:cubicBezTo>
                  <a:cubicBezTo>
                    <a:pt x="1501" y="1945"/>
                    <a:pt x="1477" y="1959"/>
                    <a:pt x="1459" y="1971"/>
                  </a:cubicBezTo>
                  <a:cubicBezTo>
                    <a:pt x="1441" y="1983"/>
                    <a:pt x="1424" y="1993"/>
                    <a:pt x="1407" y="2003"/>
                  </a:cubicBezTo>
                  <a:cubicBezTo>
                    <a:pt x="1390" y="2013"/>
                    <a:pt x="1373" y="2022"/>
                    <a:pt x="1355" y="2031"/>
                  </a:cubicBezTo>
                  <a:cubicBezTo>
                    <a:pt x="1337" y="2040"/>
                    <a:pt x="1318" y="2049"/>
                    <a:pt x="1297" y="2057"/>
                  </a:cubicBezTo>
                  <a:cubicBezTo>
                    <a:pt x="1276" y="2065"/>
                    <a:pt x="1250" y="2071"/>
                    <a:pt x="1227" y="2077"/>
                  </a:cubicBezTo>
                  <a:cubicBezTo>
                    <a:pt x="1204" y="2083"/>
                    <a:pt x="1182" y="2089"/>
                    <a:pt x="1161" y="2093"/>
                  </a:cubicBezTo>
                  <a:cubicBezTo>
                    <a:pt x="1140" y="2097"/>
                    <a:pt x="1118" y="2100"/>
                    <a:pt x="1099" y="2103"/>
                  </a:cubicBezTo>
                  <a:cubicBezTo>
                    <a:pt x="1080" y="2106"/>
                    <a:pt x="1065" y="2109"/>
                    <a:pt x="1049" y="2111"/>
                  </a:cubicBezTo>
                  <a:cubicBezTo>
                    <a:pt x="1033" y="2113"/>
                    <a:pt x="1024" y="2112"/>
                    <a:pt x="1005" y="2113"/>
                  </a:cubicBezTo>
                  <a:cubicBezTo>
                    <a:pt x="986" y="2114"/>
                    <a:pt x="956" y="2115"/>
                    <a:pt x="933" y="2115"/>
                  </a:cubicBezTo>
                  <a:cubicBezTo>
                    <a:pt x="910" y="2115"/>
                    <a:pt x="890" y="2116"/>
                    <a:pt x="869" y="2115"/>
                  </a:cubicBezTo>
                  <a:cubicBezTo>
                    <a:pt x="848" y="2114"/>
                    <a:pt x="831" y="2111"/>
                    <a:pt x="807" y="2107"/>
                  </a:cubicBezTo>
                  <a:cubicBezTo>
                    <a:pt x="783" y="2103"/>
                    <a:pt x="748" y="2095"/>
                    <a:pt x="725" y="2089"/>
                  </a:cubicBezTo>
                  <a:cubicBezTo>
                    <a:pt x="702" y="2083"/>
                    <a:pt x="686" y="2076"/>
                    <a:pt x="667" y="2069"/>
                  </a:cubicBezTo>
                  <a:cubicBezTo>
                    <a:pt x="648" y="2062"/>
                    <a:pt x="628" y="2056"/>
                    <a:pt x="609" y="2049"/>
                  </a:cubicBezTo>
                  <a:cubicBezTo>
                    <a:pt x="590" y="2042"/>
                    <a:pt x="573" y="2035"/>
                    <a:pt x="553" y="2025"/>
                  </a:cubicBezTo>
                  <a:cubicBezTo>
                    <a:pt x="533" y="2015"/>
                    <a:pt x="507" y="2001"/>
                    <a:pt x="487" y="1989"/>
                  </a:cubicBezTo>
                  <a:cubicBezTo>
                    <a:pt x="467" y="1977"/>
                    <a:pt x="450" y="1967"/>
                    <a:pt x="431" y="1953"/>
                  </a:cubicBezTo>
                  <a:cubicBezTo>
                    <a:pt x="412" y="1939"/>
                    <a:pt x="394" y="1923"/>
                    <a:pt x="375" y="1907"/>
                  </a:cubicBezTo>
                  <a:cubicBezTo>
                    <a:pt x="356" y="1891"/>
                    <a:pt x="333" y="1860"/>
                    <a:pt x="319" y="1855"/>
                  </a:cubicBezTo>
                  <a:cubicBezTo>
                    <a:pt x="305" y="1861"/>
                    <a:pt x="297" y="1867"/>
                    <a:pt x="289" y="1877"/>
                  </a:cubicBezTo>
                  <a:cubicBezTo>
                    <a:pt x="307" y="1899"/>
                    <a:pt x="329" y="1917"/>
                    <a:pt x="347" y="1935"/>
                  </a:cubicBezTo>
                  <a:cubicBezTo>
                    <a:pt x="323" y="1975"/>
                    <a:pt x="297" y="2011"/>
                    <a:pt x="257" y="2073"/>
                  </a:cubicBezTo>
                  <a:cubicBezTo>
                    <a:pt x="345" y="2127"/>
                    <a:pt x="453" y="2187"/>
                    <a:pt x="543" y="2237"/>
                  </a:cubicBezTo>
                  <a:cubicBezTo>
                    <a:pt x="573" y="2179"/>
                    <a:pt x="605" y="2133"/>
                    <a:pt x="629" y="2095"/>
                  </a:cubicBezTo>
                  <a:cubicBezTo>
                    <a:pt x="649" y="2103"/>
                    <a:pt x="657" y="2107"/>
                    <a:pt x="671" y="2117"/>
                  </a:cubicBezTo>
                  <a:cubicBezTo>
                    <a:pt x="645" y="2161"/>
                    <a:pt x="559" y="2311"/>
                    <a:pt x="499" y="2411"/>
                  </a:cubicBezTo>
                  <a:cubicBezTo>
                    <a:pt x="587" y="2465"/>
                    <a:pt x="681" y="2519"/>
                    <a:pt x="781" y="2577"/>
                  </a:cubicBezTo>
                  <a:cubicBezTo>
                    <a:pt x="881" y="2407"/>
                    <a:pt x="959" y="2275"/>
                    <a:pt x="1033" y="2149"/>
                  </a:cubicBezTo>
                  <a:cubicBezTo>
                    <a:pt x="1053" y="2147"/>
                    <a:pt x="1057" y="2149"/>
                    <a:pt x="1077" y="2149"/>
                  </a:cubicBezTo>
                  <a:cubicBezTo>
                    <a:pt x="1017" y="2259"/>
                    <a:pt x="813" y="2607"/>
                    <a:pt x="745" y="2721"/>
                  </a:cubicBezTo>
                  <a:cubicBezTo>
                    <a:pt x="839" y="2775"/>
                    <a:pt x="923" y="2835"/>
                    <a:pt x="1029" y="2889"/>
                  </a:cubicBezTo>
                  <a:cubicBezTo>
                    <a:pt x="1167" y="2653"/>
                    <a:pt x="1499" y="2070"/>
                    <a:pt x="1605" y="1915"/>
                  </a:cubicBezTo>
                  <a:cubicBezTo>
                    <a:pt x="1635" y="1935"/>
                    <a:pt x="1641" y="1941"/>
                    <a:pt x="1663" y="1957"/>
                  </a:cubicBezTo>
                  <a:cubicBezTo>
                    <a:pt x="1707" y="1921"/>
                    <a:pt x="1815" y="1783"/>
                    <a:pt x="1865" y="1703"/>
                  </a:cubicBezTo>
                  <a:cubicBezTo>
                    <a:pt x="1915" y="1623"/>
                    <a:pt x="1949" y="1525"/>
                    <a:pt x="1961" y="1477"/>
                  </a:cubicBezTo>
                  <a:cubicBezTo>
                    <a:pt x="1929" y="1463"/>
                    <a:pt x="1905" y="1455"/>
                    <a:pt x="1879" y="1443"/>
                  </a:cubicBezTo>
                  <a:cubicBezTo>
                    <a:pt x="1932" y="1253"/>
                    <a:pt x="1917" y="1194"/>
                    <a:pt x="1900" y="1043"/>
                  </a:cubicBezTo>
                  <a:cubicBezTo>
                    <a:pt x="1913" y="1043"/>
                    <a:pt x="1919" y="1039"/>
                    <a:pt x="1931" y="1033"/>
                  </a:cubicBezTo>
                  <a:cubicBezTo>
                    <a:pt x="1923" y="1001"/>
                    <a:pt x="1919" y="984"/>
                    <a:pt x="1913" y="961"/>
                  </a:cubicBezTo>
                  <a:cubicBezTo>
                    <a:pt x="1907" y="938"/>
                    <a:pt x="1899" y="914"/>
                    <a:pt x="1893" y="895"/>
                  </a:cubicBezTo>
                  <a:cubicBezTo>
                    <a:pt x="1887" y="876"/>
                    <a:pt x="1886" y="872"/>
                    <a:pt x="1877" y="849"/>
                  </a:cubicBezTo>
                  <a:cubicBezTo>
                    <a:pt x="1868" y="826"/>
                    <a:pt x="1860" y="794"/>
                    <a:pt x="1841" y="759"/>
                  </a:cubicBezTo>
                  <a:cubicBezTo>
                    <a:pt x="1822" y="724"/>
                    <a:pt x="1784" y="655"/>
                    <a:pt x="1765" y="639"/>
                  </a:cubicBezTo>
                  <a:cubicBezTo>
                    <a:pt x="1749" y="651"/>
                    <a:pt x="1743" y="653"/>
                    <a:pt x="1727" y="661"/>
                  </a:cubicBezTo>
                  <a:cubicBezTo>
                    <a:pt x="1696" y="612"/>
                    <a:pt x="1657" y="569"/>
                    <a:pt x="1621" y="529"/>
                  </a:cubicBezTo>
                  <a:cubicBezTo>
                    <a:pt x="1651" y="489"/>
                    <a:pt x="1663" y="465"/>
                    <a:pt x="1693" y="417"/>
                  </a:cubicBezTo>
                  <a:cubicBezTo>
                    <a:pt x="1615" y="369"/>
                    <a:pt x="1491" y="293"/>
                    <a:pt x="1419" y="249"/>
                  </a:cubicBezTo>
                  <a:cubicBezTo>
                    <a:pt x="1397" y="289"/>
                    <a:pt x="1377" y="319"/>
                    <a:pt x="1352" y="357"/>
                  </a:cubicBezTo>
                  <a:cubicBezTo>
                    <a:pt x="1333" y="349"/>
                    <a:pt x="1329" y="347"/>
                    <a:pt x="1311" y="338"/>
                  </a:cubicBezTo>
                  <a:cubicBezTo>
                    <a:pt x="1347" y="271"/>
                    <a:pt x="1359" y="252"/>
                    <a:pt x="1397" y="184"/>
                  </a:cubicBezTo>
                  <a:cubicBezTo>
                    <a:pt x="1319" y="135"/>
                    <a:pt x="1253" y="100"/>
                    <a:pt x="1120" y="19"/>
                  </a:cubicBezTo>
                  <a:cubicBezTo>
                    <a:pt x="1069" y="107"/>
                    <a:pt x="1044" y="132"/>
                    <a:pt x="960" y="271"/>
                  </a:cubicBezTo>
                  <a:cubicBezTo>
                    <a:pt x="944" y="271"/>
                    <a:pt x="935" y="273"/>
                    <a:pt x="917" y="263"/>
                  </a:cubicBezTo>
                  <a:cubicBezTo>
                    <a:pt x="935" y="229"/>
                    <a:pt x="954" y="215"/>
                    <a:pt x="984" y="151"/>
                  </a:cubicBezTo>
                  <a:cubicBezTo>
                    <a:pt x="879" y="90"/>
                    <a:pt x="826" y="67"/>
                    <a:pt x="708" y="0"/>
                  </a:cubicBezTo>
                  <a:close/>
                </a:path>
              </a:pathLst>
            </a:custGeom>
            <a:solidFill>
              <a:srgbClr val="96969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3" name="Freeform 9"/>
            <p:cNvSpPr>
              <a:spLocks/>
            </p:cNvSpPr>
            <p:nvPr userDrawn="1"/>
          </p:nvSpPr>
          <p:spPr bwMode="auto">
            <a:xfrm>
              <a:off x="1386" y="1118"/>
              <a:ext cx="804" cy="1252"/>
            </a:xfrm>
            <a:custGeom>
              <a:avLst/>
              <a:gdLst>
                <a:gd name="T0" fmla="*/ 336 w 804"/>
                <a:gd name="T1" fmla="*/ 94 h 1252"/>
                <a:gd name="T2" fmla="*/ 228 w 804"/>
                <a:gd name="T3" fmla="*/ 0 h 1252"/>
                <a:gd name="T4" fmla="*/ 190 w 804"/>
                <a:gd name="T5" fmla="*/ 42 h 1252"/>
                <a:gd name="T6" fmla="*/ 156 w 804"/>
                <a:gd name="T7" fmla="*/ 80 h 1252"/>
                <a:gd name="T8" fmla="*/ 122 w 804"/>
                <a:gd name="T9" fmla="*/ 128 h 1252"/>
                <a:gd name="T10" fmla="*/ 92 w 804"/>
                <a:gd name="T11" fmla="*/ 182 h 1252"/>
                <a:gd name="T12" fmla="*/ 62 w 804"/>
                <a:gd name="T13" fmla="*/ 238 h 1252"/>
                <a:gd name="T14" fmla="*/ 38 w 804"/>
                <a:gd name="T15" fmla="*/ 310 h 1252"/>
                <a:gd name="T16" fmla="*/ 22 w 804"/>
                <a:gd name="T17" fmla="*/ 394 h 1252"/>
                <a:gd name="T18" fmla="*/ 14 w 804"/>
                <a:gd name="T19" fmla="*/ 482 h 1252"/>
                <a:gd name="T20" fmla="*/ 18 w 804"/>
                <a:gd name="T21" fmla="*/ 536 h 1252"/>
                <a:gd name="T22" fmla="*/ 24 w 804"/>
                <a:gd name="T23" fmla="*/ 594 h 1252"/>
                <a:gd name="T24" fmla="*/ 38 w 804"/>
                <a:gd name="T25" fmla="*/ 666 h 1252"/>
                <a:gd name="T26" fmla="*/ 0 w 804"/>
                <a:gd name="T27" fmla="*/ 684 h 1252"/>
                <a:gd name="T28" fmla="*/ 12 w 804"/>
                <a:gd name="T29" fmla="*/ 732 h 1252"/>
                <a:gd name="T30" fmla="*/ 26 w 804"/>
                <a:gd name="T31" fmla="*/ 772 h 1252"/>
                <a:gd name="T32" fmla="*/ 50 w 804"/>
                <a:gd name="T33" fmla="*/ 830 h 1252"/>
                <a:gd name="T34" fmla="*/ 88 w 804"/>
                <a:gd name="T35" fmla="*/ 908 h 1252"/>
                <a:gd name="T36" fmla="*/ 134 w 804"/>
                <a:gd name="T37" fmla="*/ 970 h 1252"/>
                <a:gd name="T38" fmla="*/ 152 w 804"/>
                <a:gd name="T39" fmla="*/ 954 h 1252"/>
                <a:gd name="T40" fmla="*/ 202 w 804"/>
                <a:gd name="T41" fmla="*/ 1004 h 1252"/>
                <a:gd name="T42" fmla="*/ 262 w 804"/>
                <a:gd name="T43" fmla="*/ 1060 h 1252"/>
                <a:gd name="T44" fmla="*/ 326 w 804"/>
                <a:gd name="T45" fmla="*/ 1110 h 1252"/>
                <a:gd name="T46" fmla="*/ 392 w 804"/>
                <a:gd name="T47" fmla="*/ 1154 h 1252"/>
                <a:gd name="T48" fmla="*/ 454 w 804"/>
                <a:gd name="T49" fmla="*/ 1190 h 1252"/>
                <a:gd name="T50" fmla="*/ 556 w 804"/>
                <a:gd name="T51" fmla="*/ 1228 h 1252"/>
                <a:gd name="T52" fmla="*/ 668 w 804"/>
                <a:gd name="T53" fmla="*/ 1244 h 1252"/>
                <a:gd name="T54" fmla="*/ 746 w 804"/>
                <a:gd name="T55" fmla="*/ 1248 h 1252"/>
                <a:gd name="T56" fmla="*/ 804 w 804"/>
                <a:gd name="T57" fmla="*/ 1246 h 1252"/>
                <a:gd name="T58" fmla="*/ 802 w 804"/>
                <a:gd name="T59" fmla="*/ 1116 h 1252"/>
                <a:gd name="T60" fmla="*/ 720 w 804"/>
                <a:gd name="T61" fmla="*/ 1116 h 1252"/>
                <a:gd name="T62" fmla="*/ 624 w 804"/>
                <a:gd name="T63" fmla="*/ 1104 h 1252"/>
                <a:gd name="T64" fmla="*/ 536 w 804"/>
                <a:gd name="T65" fmla="*/ 1076 h 1252"/>
                <a:gd name="T66" fmla="*/ 460 w 804"/>
                <a:gd name="T67" fmla="*/ 1034 h 1252"/>
                <a:gd name="T68" fmla="*/ 386 w 804"/>
                <a:gd name="T69" fmla="*/ 984 h 1252"/>
                <a:gd name="T70" fmla="*/ 330 w 804"/>
                <a:gd name="T71" fmla="*/ 934 h 1252"/>
                <a:gd name="T72" fmla="*/ 290 w 804"/>
                <a:gd name="T73" fmla="*/ 894 h 1252"/>
                <a:gd name="T74" fmla="*/ 236 w 804"/>
                <a:gd name="T75" fmla="*/ 822 h 1252"/>
                <a:gd name="T76" fmla="*/ 200 w 804"/>
                <a:gd name="T77" fmla="*/ 748 h 1252"/>
                <a:gd name="T78" fmla="*/ 180 w 804"/>
                <a:gd name="T79" fmla="*/ 690 h 1252"/>
                <a:gd name="T80" fmla="*/ 164 w 804"/>
                <a:gd name="T81" fmla="*/ 618 h 1252"/>
                <a:gd name="T82" fmla="*/ 158 w 804"/>
                <a:gd name="T83" fmla="*/ 524 h 1252"/>
                <a:gd name="T84" fmla="*/ 160 w 804"/>
                <a:gd name="T85" fmla="*/ 438 h 1252"/>
                <a:gd name="T86" fmla="*/ 170 w 804"/>
                <a:gd name="T87" fmla="*/ 356 h 1252"/>
                <a:gd name="T88" fmla="*/ 200 w 804"/>
                <a:gd name="T89" fmla="*/ 266 h 1252"/>
                <a:gd name="T90" fmla="*/ 246 w 804"/>
                <a:gd name="T91" fmla="*/ 182 h 1252"/>
                <a:gd name="T92" fmla="*/ 288 w 804"/>
                <a:gd name="T93" fmla="*/ 136 h 1252"/>
                <a:gd name="T94" fmla="*/ 336 w 804"/>
                <a:gd name="T95" fmla="*/ 94 h 1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04" h="1252">
                  <a:moveTo>
                    <a:pt x="336" y="94"/>
                  </a:moveTo>
                  <a:cubicBezTo>
                    <a:pt x="280" y="44"/>
                    <a:pt x="272" y="36"/>
                    <a:pt x="228" y="0"/>
                  </a:cubicBezTo>
                  <a:cubicBezTo>
                    <a:pt x="208" y="22"/>
                    <a:pt x="202" y="29"/>
                    <a:pt x="190" y="42"/>
                  </a:cubicBezTo>
                  <a:cubicBezTo>
                    <a:pt x="178" y="55"/>
                    <a:pt x="167" y="66"/>
                    <a:pt x="156" y="80"/>
                  </a:cubicBezTo>
                  <a:cubicBezTo>
                    <a:pt x="145" y="94"/>
                    <a:pt x="133" y="111"/>
                    <a:pt x="122" y="128"/>
                  </a:cubicBezTo>
                  <a:cubicBezTo>
                    <a:pt x="111" y="145"/>
                    <a:pt x="102" y="164"/>
                    <a:pt x="92" y="182"/>
                  </a:cubicBezTo>
                  <a:cubicBezTo>
                    <a:pt x="82" y="200"/>
                    <a:pt x="71" y="217"/>
                    <a:pt x="62" y="238"/>
                  </a:cubicBezTo>
                  <a:cubicBezTo>
                    <a:pt x="53" y="259"/>
                    <a:pt x="45" y="284"/>
                    <a:pt x="38" y="310"/>
                  </a:cubicBezTo>
                  <a:cubicBezTo>
                    <a:pt x="31" y="336"/>
                    <a:pt x="26" y="365"/>
                    <a:pt x="22" y="394"/>
                  </a:cubicBezTo>
                  <a:cubicBezTo>
                    <a:pt x="18" y="423"/>
                    <a:pt x="15" y="458"/>
                    <a:pt x="14" y="482"/>
                  </a:cubicBezTo>
                  <a:cubicBezTo>
                    <a:pt x="13" y="506"/>
                    <a:pt x="16" y="517"/>
                    <a:pt x="18" y="536"/>
                  </a:cubicBezTo>
                  <a:cubicBezTo>
                    <a:pt x="20" y="555"/>
                    <a:pt x="21" y="572"/>
                    <a:pt x="24" y="594"/>
                  </a:cubicBezTo>
                  <a:cubicBezTo>
                    <a:pt x="27" y="616"/>
                    <a:pt x="32" y="624"/>
                    <a:pt x="38" y="666"/>
                  </a:cubicBezTo>
                  <a:cubicBezTo>
                    <a:pt x="22" y="676"/>
                    <a:pt x="14" y="674"/>
                    <a:pt x="0" y="684"/>
                  </a:cubicBezTo>
                  <a:cubicBezTo>
                    <a:pt x="8" y="714"/>
                    <a:pt x="8" y="717"/>
                    <a:pt x="12" y="732"/>
                  </a:cubicBezTo>
                  <a:cubicBezTo>
                    <a:pt x="16" y="747"/>
                    <a:pt x="20" y="756"/>
                    <a:pt x="26" y="772"/>
                  </a:cubicBezTo>
                  <a:cubicBezTo>
                    <a:pt x="32" y="788"/>
                    <a:pt x="40" y="807"/>
                    <a:pt x="50" y="830"/>
                  </a:cubicBezTo>
                  <a:cubicBezTo>
                    <a:pt x="60" y="853"/>
                    <a:pt x="74" y="885"/>
                    <a:pt x="88" y="908"/>
                  </a:cubicBezTo>
                  <a:cubicBezTo>
                    <a:pt x="102" y="931"/>
                    <a:pt x="123" y="962"/>
                    <a:pt x="134" y="970"/>
                  </a:cubicBezTo>
                  <a:cubicBezTo>
                    <a:pt x="142" y="964"/>
                    <a:pt x="140" y="956"/>
                    <a:pt x="152" y="954"/>
                  </a:cubicBezTo>
                  <a:cubicBezTo>
                    <a:pt x="164" y="959"/>
                    <a:pt x="184" y="986"/>
                    <a:pt x="202" y="1004"/>
                  </a:cubicBezTo>
                  <a:cubicBezTo>
                    <a:pt x="220" y="1022"/>
                    <a:pt x="241" y="1042"/>
                    <a:pt x="262" y="1060"/>
                  </a:cubicBezTo>
                  <a:cubicBezTo>
                    <a:pt x="283" y="1078"/>
                    <a:pt x="304" y="1094"/>
                    <a:pt x="326" y="1110"/>
                  </a:cubicBezTo>
                  <a:cubicBezTo>
                    <a:pt x="348" y="1126"/>
                    <a:pt x="371" y="1141"/>
                    <a:pt x="392" y="1154"/>
                  </a:cubicBezTo>
                  <a:cubicBezTo>
                    <a:pt x="413" y="1167"/>
                    <a:pt x="427" y="1178"/>
                    <a:pt x="454" y="1190"/>
                  </a:cubicBezTo>
                  <a:cubicBezTo>
                    <a:pt x="481" y="1202"/>
                    <a:pt x="520" y="1219"/>
                    <a:pt x="556" y="1228"/>
                  </a:cubicBezTo>
                  <a:cubicBezTo>
                    <a:pt x="592" y="1237"/>
                    <a:pt x="636" y="1241"/>
                    <a:pt x="668" y="1244"/>
                  </a:cubicBezTo>
                  <a:cubicBezTo>
                    <a:pt x="700" y="1247"/>
                    <a:pt x="723" y="1248"/>
                    <a:pt x="746" y="1248"/>
                  </a:cubicBezTo>
                  <a:cubicBezTo>
                    <a:pt x="769" y="1248"/>
                    <a:pt x="776" y="1252"/>
                    <a:pt x="804" y="1246"/>
                  </a:cubicBezTo>
                  <a:cubicBezTo>
                    <a:pt x="804" y="1198"/>
                    <a:pt x="804" y="1178"/>
                    <a:pt x="802" y="1116"/>
                  </a:cubicBezTo>
                  <a:cubicBezTo>
                    <a:pt x="762" y="1114"/>
                    <a:pt x="749" y="1118"/>
                    <a:pt x="720" y="1116"/>
                  </a:cubicBezTo>
                  <a:cubicBezTo>
                    <a:pt x="690" y="1114"/>
                    <a:pt x="655" y="1111"/>
                    <a:pt x="624" y="1104"/>
                  </a:cubicBezTo>
                  <a:cubicBezTo>
                    <a:pt x="593" y="1097"/>
                    <a:pt x="563" y="1088"/>
                    <a:pt x="536" y="1076"/>
                  </a:cubicBezTo>
                  <a:cubicBezTo>
                    <a:pt x="509" y="1064"/>
                    <a:pt x="485" y="1049"/>
                    <a:pt x="460" y="1034"/>
                  </a:cubicBezTo>
                  <a:cubicBezTo>
                    <a:pt x="435" y="1019"/>
                    <a:pt x="408" y="1001"/>
                    <a:pt x="386" y="984"/>
                  </a:cubicBezTo>
                  <a:cubicBezTo>
                    <a:pt x="364" y="967"/>
                    <a:pt x="346" y="949"/>
                    <a:pt x="330" y="934"/>
                  </a:cubicBezTo>
                  <a:cubicBezTo>
                    <a:pt x="314" y="919"/>
                    <a:pt x="306" y="913"/>
                    <a:pt x="290" y="894"/>
                  </a:cubicBezTo>
                  <a:cubicBezTo>
                    <a:pt x="274" y="875"/>
                    <a:pt x="251" y="846"/>
                    <a:pt x="236" y="822"/>
                  </a:cubicBezTo>
                  <a:cubicBezTo>
                    <a:pt x="221" y="798"/>
                    <a:pt x="209" y="770"/>
                    <a:pt x="200" y="748"/>
                  </a:cubicBezTo>
                  <a:cubicBezTo>
                    <a:pt x="191" y="726"/>
                    <a:pt x="186" y="712"/>
                    <a:pt x="180" y="690"/>
                  </a:cubicBezTo>
                  <a:cubicBezTo>
                    <a:pt x="174" y="668"/>
                    <a:pt x="168" y="646"/>
                    <a:pt x="164" y="618"/>
                  </a:cubicBezTo>
                  <a:cubicBezTo>
                    <a:pt x="160" y="590"/>
                    <a:pt x="159" y="554"/>
                    <a:pt x="158" y="524"/>
                  </a:cubicBezTo>
                  <a:cubicBezTo>
                    <a:pt x="157" y="494"/>
                    <a:pt x="158" y="466"/>
                    <a:pt x="160" y="438"/>
                  </a:cubicBezTo>
                  <a:cubicBezTo>
                    <a:pt x="162" y="410"/>
                    <a:pt x="163" y="385"/>
                    <a:pt x="170" y="356"/>
                  </a:cubicBezTo>
                  <a:cubicBezTo>
                    <a:pt x="177" y="327"/>
                    <a:pt x="187" y="295"/>
                    <a:pt x="200" y="266"/>
                  </a:cubicBezTo>
                  <a:cubicBezTo>
                    <a:pt x="213" y="237"/>
                    <a:pt x="231" y="204"/>
                    <a:pt x="246" y="182"/>
                  </a:cubicBezTo>
                  <a:cubicBezTo>
                    <a:pt x="261" y="160"/>
                    <a:pt x="273" y="151"/>
                    <a:pt x="288" y="136"/>
                  </a:cubicBezTo>
                  <a:cubicBezTo>
                    <a:pt x="303" y="121"/>
                    <a:pt x="314" y="114"/>
                    <a:pt x="336" y="94"/>
                  </a:cubicBezTo>
                  <a:close/>
                </a:path>
              </a:pathLst>
            </a:cu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 name="Oval 10"/>
            <p:cNvSpPr>
              <a:spLocks noChangeArrowheads="1"/>
            </p:cNvSpPr>
            <p:nvPr userDrawn="1"/>
          </p:nvSpPr>
          <p:spPr bwMode="auto">
            <a:xfrm>
              <a:off x="1671" y="1158"/>
              <a:ext cx="953" cy="953"/>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5" name="Freeform 11"/>
            <p:cNvSpPr>
              <a:spLocks/>
            </p:cNvSpPr>
            <p:nvPr userDrawn="1"/>
          </p:nvSpPr>
          <p:spPr bwMode="auto">
            <a:xfrm>
              <a:off x="2148" y="978"/>
              <a:ext cx="941" cy="1010"/>
            </a:xfrm>
            <a:custGeom>
              <a:avLst/>
              <a:gdLst>
                <a:gd name="T0" fmla="*/ 0 w 941"/>
                <a:gd name="T1" fmla="*/ 66 h 1010"/>
                <a:gd name="T2" fmla="*/ 60 w 941"/>
                <a:gd name="T3" fmla="*/ 68 h 1010"/>
                <a:gd name="T4" fmla="*/ 143 w 941"/>
                <a:gd name="T5" fmla="*/ 77 h 1010"/>
                <a:gd name="T6" fmla="*/ 231 w 941"/>
                <a:gd name="T7" fmla="*/ 101 h 1010"/>
                <a:gd name="T8" fmla="*/ 314 w 941"/>
                <a:gd name="T9" fmla="*/ 137 h 1010"/>
                <a:gd name="T10" fmla="*/ 390 w 941"/>
                <a:gd name="T11" fmla="*/ 195 h 1010"/>
                <a:gd name="T12" fmla="*/ 473 w 941"/>
                <a:gd name="T13" fmla="*/ 276 h 1010"/>
                <a:gd name="T14" fmla="*/ 528 w 941"/>
                <a:gd name="T15" fmla="*/ 357 h 1010"/>
                <a:gd name="T16" fmla="*/ 569 w 941"/>
                <a:gd name="T17" fmla="*/ 438 h 1010"/>
                <a:gd name="T18" fmla="*/ 599 w 941"/>
                <a:gd name="T19" fmla="*/ 521 h 1010"/>
                <a:gd name="T20" fmla="*/ 612 w 941"/>
                <a:gd name="T21" fmla="*/ 603 h 1010"/>
                <a:gd name="T22" fmla="*/ 611 w 941"/>
                <a:gd name="T23" fmla="*/ 705 h 1010"/>
                <a:gd name="T24" fmla="*/ 594 w 941"/>
                <a:gd name="T25" fmla="*/ 788 h 1010"/>
                <a:gd name="T26" fmla="*/ 566 w 941"/>
                <a:gd name="T27" fmla="*/ 867 h 1010"/>
                <a:gd name="T28" fmla="*/ 538 w 941"/>
                <a:gd name="T29" fmla="*/ 940 h 1010"/>
                <a:gd name="T30" fmla="*/ 650 w 941"/>
                <a:gd name="T31" fmla="*/ 1010 h 1010"/>
                <a:gd name="T32" fmla="*/ 718 w 941"/>
                <a:gd name="T33" fmla="*/ 898 h 1010"/>
                <a:gd name="T34" fmla="*/ 870 w 941"/>
                <a:gd name="T35" fmla="*/ 948 h 1010"/>
                <a:gd name="T36" fmla="*/ 904 w 941"/>
                <a:gd name="T37" fmla="*/ 510 h 1010"/>
                <a:gd name="T38" fmla="*/ 866 w 941"/>
                <a:gd name="T39" fmla="*/ 522 h 1010"/>
                <a:gd name="T40" fmla="*/ 844 w 941"/>
                <a:gd name="T41" fmla="*/ 900 h 1010"/>
                <a:gd name="T42" fmla="*/ 722 w 941"/>
                <a:gd name="T43" fmla="*/ 858 h 1010"/>
                <a:gd name="T44" fmla="*/ 747 w 941"/>
                <a:gd name="T45" fmla="*/ 503 h 1010"/>
                <a:gd name="T46" fmla="*/ 938 w 941"/>
                <a:gd name="T47" fmla="*/ 462 h 1010"/>
                <a:gd name="T48" fmla="*/ 800 w 941"/>
                <a:gd name="T49" fmla="*/ 135 h 1010"/>
                <a:gd name="T50" fmla="*/ 624 w 941"/>
                <a:gd name="T51" fmla="*/ 240 h 1010"/>
                <a:gd name="T52" fmla="*/ 491 w 941"/>
                <a:gd name="T53" fmla="*/ 96 h 1010"/>
                <a:gd name="T54" fmla="*/ 354 w 941"/>
                <a:gd name="T55" fmla="*/ 0 h 1010"/>
                <a:gd name="T56" fmla="*/ 310 w 941"/>
                <a:gd name="T57" fmla="*/ 72 h 1010"/>
                <a:gd name="T58" fmla="*/ 168 w 941"/>
                <a:gd name="T59" fmla="*/ 23 h 1010"/>
                <a:gd name="T60" fmla="*/ 2 w 941"/>
                <a:gd name="T61" fmla="*/ 6 h 1010"/>
                <a:gd name="T62" fmla="*/ 0 w 941"/>
                <a:gd name="T63" fmla="*/ 66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41" h="1010">
                  <a:moveTo>
                    <a:pt x="0" y="66"/>
                  </a:moveTo>
                  <a:cubicBezTo>
                    <a:pt x="27" y="69"/>
                    <a:pt x="36" y="66"/>
                    <a:pt x="60" y="68"/>
                  </a:cubicBezTo>
                  <a:cubicBezTo>
                    <a:pt x="84" y="70"/>
                    <a:pt x="115" y="72"/>
                    <a:pt x="143" y="77"/>
                  </a:cubicBezTo>
                  <a:cubicBezTo>
                    <a:pt x="171" y="82"/>
                    <a:pt x="202" y="91"/>
                    <a:pt x="231" y="101"/>
                  </a:cubicBezTo>
                  <a:cubicBezTo>
                    <a:pt x="260" y="111"/>
                    <a:pt x="287" y="121"/>
                    <a:pt x="314" y="137"/>
                  </a:cubicBezTo>
                  <a:cubicBezTo>
                    <a:pt x="341" y="153"/>
                    <a:pt x="364" y="172"/>
                    <a:pt x="390" y="195"/>
                  </a:cubicBezTo>
                  <a:cubicBezTo>
                    <a:pt x="416" y="218"/>
                    <a:pt x="450" y="249"/>
                    <a:pt x="473" y="276"/>
                  </a:cubicBezTo>
                  <a:cubicBezTo>
                    <a:pt x="496" y="303"/>
                    <a:pt x="512" y="330"/>
                    <a:pt x="528" y="357"/>
                  </a:cubicBezTo>
                  <a:cubicBezTo>
                    <a:pt x="544" y="384"/>
                    <a:pt x="557" y="411"/>
                    <a:pt x="569" y="438"/>
                  </a:cubicBezTo>
                  <a:cubicBezTo>
                    <a:pt x="581" y="465"/>
                    <a:pt x="592" y="494"/>
                    <a:pt x="599" y="521"/>
                  </a:cubicBezTo>
                  <a:cubicBezTo>
                    <a:pt x="606" y="548"/>
                    <a:pt x="610" y="572"/>
                    <a:pt x="612" y="603"/>
                  </a:cubicBezTo>
                  <a:cubicBezTo>
                    <a:pt x="614" y="634"/>
                    <a:pt x="614" y="674"/>
                    <a:pt x="611" y="705"/>
                  </a:cubicBezTo>
                  <a:cubicBezTo>
                    <a:pt x="608" y="736"/>
                    <a:pt x="602" y="761"/>
                    <a:pt x="594" y="788"/>
                  </a:cubicBezTo>
                  <a:cubicBezTo>
                    <a:pt x="586" y="815"/>
                    <a:pt x="575" y="842"/>
                    <a:pt x="566" y="867"/>
                  </a:cubicBezTo>
                  <a:cubicBezTo>
                    <a:pt x="557" y="892"/>
                    <a:pt x="549" y="914"/>
                    <a:pt x="538" y="940"/>
                  </a:cubicBezTo>
                  <a:cubicBezTo>
                    <a:pt x="584" y="966"/>
                    <a:pt x="618" y="990"/>
                    <a:pt x="650" y="1010"/>
                  </a:cubicBezTo>
                  <a:cubicBezTo>
                    <a:pt x="671" y="978"/>
                    <a:pt x="701" y="929"/>
                    <a:pt x="718" y="898"/>
                  </a:cubicBezTo>
                  <a:cubicBezTo>
                    <a:pt x="765" y="912"/>
                    <a:pt x="821" y="933"/>
                    <a:pt x="870" y="948"/>
                  </a:cubicBezTo>
                  <a:cubicBezTo>
                    <a:pt x="932" y="755"/>
                    <a:pt x="935" y="716"/>
                    <a:pt x="904" y="510"/>
                  </a:cubicBezTo>
                  <a:cubicBezTo>
                    <a:pt x="887" y="513"/>
                    <a:pt x="882" y="515"/>
                    <a:pt x="866" y="522"/>
                  </a:cubicBezTo>
                  <a:cubicBezTo>
                    <a:pt x="891" y="671"/>
                    <a:pt x="893" y="741"/>
                    <a:pt x="844" y="900"/>
                  </a:cubicBezTo>
                  <a:cubicBezTo>
                    <a:pt x="794" y="885"/>
                    <a:pt x="774" y="876"/>
                    <a:pt x="722" y="858"/>
                  </a:cubicBezTo>
                  <a:cubicBezTo>
                    <a:pt x="762" y="716"/>
                    <a:pt x="768" y="606"/>
                    <a:pt x="747" y="503"/>
                  </a:cubicBezTo>
                  <a:cubicBezTo>
                    <a:pt x="805" y="494"/>
                    <a:pt x="903" y="473"/>
                    <a:pt x="938" y="462"/>
                  </a:cubicBezTo>
                  <a:cubicBezTo>
                    <a:pt x="941" y="402"/>
                    <a:pt x="852" y="172"/>
                    <a:pt x="800" y="135"/>
                  </a:cubicBezTo>
                  <a:cubicBezTo>
                    <a:pt x="747" y="163"/>
                    <a:pt x="689" y="206"/>
                    <a:pt x="624" y="240"/>
                  </a:cubicBezTo>
                  <a:cubicBezTo>
                    <a:pt x="591" y="206"/>
                    <a:pt x="536" y="136"/>
                    <a:pt x="491" y="96"/>
                  </a:cubicBezTo>
                  <a:cubicBezTo>
                    <a:pt x="446" y="56"/>
                    <a:pt x="390" y="20"/>
                    <a:pt x="354" y="0"/>
                  </a:cubicBezTo>
                  <a:cubicBezTo>
                    <a:pt x="338" y="33"/>
                    <a:pt x="330" y="44"/>
                    <a:pt x="310" y="72"/>
                  </a:cubicBezTo>
                  <a:cubicBezTo>
                    <a:pt x="258" y="50"/>
                    <a:pt x="219" y="34"/>
                    <a:pt x="168" y="23"/>
                  </a:cubicBezTo>
                  <a:cubicBezTo>
                    <a:pt x="117" y="12"/>
                    <a:pt x="39" y="5"/>
                    <a:pt x="2" y="6"/>
                  </a:cubicBezTo>
                  <a:cubicBezTo>
                    <a:pt x="0" y="32"/>
                    <a:pt x="3" y="47"/>
                    <a:pt x="0" y="66"/>
                  </a:cubicBezTo>
                  <a:close/>
                </a:path>
              </a:pathLst>
            </a:custGeom>
            <a:solidFill>
              <a:schemeClr val="bg1"/>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037" name="Line 13"/>
          <p:cNvSpPr>
            <a:spLocks noChangeShapeType="1"/>
          </p:cNvSpPr>
          <p:nvPr/>
        </p:nvSpPr>
        <p:spPr bwMode="auto">
          <a:xfrm>
            <a:off x="1042988" y="1341438"/>
            <a:ext cx="8101012"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8" name="Line 14"/>
          <p:cNvSpPr>
            <a:spLocks noChangeShapeType="1"/>
          </p:cNvSpPr>
          <p:nvPr/>
        </p:nvSpPr>
        <p:spPr bwMode="auto">
          <a:xfrm>
            <a:off x="1187450" y="1268413"/>
            <a:ext cx="252095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9" name="Rectangle 15"/>
          <p:cNvSpPr>
            <a:spLocks noChangeArrowheads="1"/>
          </p:cNvSpPr>
          <p:nvPr/>
        </p:nvSpPr>
        <p:spPr bwMode="auto">
          <a:xfrm>
            <a:off x="971550" y="1306513"/>
            <a:ext cx="73025" cy="71437"/>
          </a:xfrm>
          <a:prstGeom prst="rect">
            <a:avLst/>
          </a:prstGeom>
          <a:solidFill>
            <a:srgbClr val="8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0" name="Rectangle 16"/>
          <p:cNvSpPr>
            <a:spLocks noChangeArrowheads="1"/>
          </p:cNvSpPr>
          <p:nvPr/>
        </p:nvSpPr>
        <p:spPr bwMode="auto">
          <a:xfrm>
            <a:off x="1119188" y="1230313"/>
            <a:ext cx="73025" cy="71437"/>
          </a:xfrm>
          <a:prstGeom prst="rect">
            <a:avLst/>
          </a:prstGeom>
          <a:solidFill>
            <a:srgbClr val="8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1" name="Line 17"/>
          <p:cNvSpPr>
            <a:spLocks noChangeShapeType="1"/>
          </p:cNvSpPr>
          <p:nvPr/>
        </p:nvSpPr>
        <p:spPr bwMode="auto">
          <a:xfrm flipV="1">
            <a:off x="3708400" y="260350"/>
            <a:ext cx="719138" cy="1008063"/>
          </a:xfrm>
          <a:prstGeom prst="line">
            <a:avLst/>
          </a:prstGeom>
          <a:noFill/>
          <a:ln w="952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6" name="Rectangle 2"/>
          <p:cNvSpPr>
            <a:spLocks noGrp="1" noChangeArrowheads="1"/>
          </p:cNvSpPr>
          <p:nvPr>
            <p:ph type="title"/>
          </p:nvPr>
        </p:nvSpPr>
        <p:spPr bwMode="auto">
          <a:xfrm>
            <a:off x="1173163" y="274638"/>
            <a:ext cx="751363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42" name="Line 18"/>
          <p:cNvSpPr>
            <a:spLocks noChangeShapeType="1"/>
          </p:cNvSpPr>
          <p:nvPr/>
        </p:nvSpPr>
        <p:spPr bwMode="auto">
          <a:xfrm>
            <a:off x="4427538" y="260350"/>
            <a:ext cx="338455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3" name="Rectangle 19"/>
          <p:cNvSpPr>
            <a:spLocks noChangeArrowheads="1"/>
          </p:cNvSpPr>
          <p:nvPr/>
        </p:nvSpPr>
        <p:spPr bwMode="auto">
          <a:xfrm>
            <a:off x="7812088" y="188913"/>
            <a:ext cx="863600" cy="144462"/>
          </a:xfrm>
          <a:prstGeom prst="rect">
            <a:avLst/>
          </a:prstGeom>
          <a:solidFill>
            <a:srgbClr val="8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4" name="Rectangle 20"/>
          <p:cNvSpPr>
            <a:spLocks noChangeArrowheads="1"/>
          </p:cNvSpPr>
          <p:nvPr/>
        </p:nvSpPr>
        <p:spPr bwMode="auto">
          <a:xfrm>
            <a:off x="8604250" y="6092825"/>
            <a:ext cx="360363" cy="142875"/>
          </a:xfrm>
          <a:prstGeom prst="rect">
            <a:avLst/>
          </a:prstGeom>
          <a:solidFill>
            <a:srgbClr val="8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5" name="Freeform 21"/>
          <p:cNvSpPr>
            <a:spLocks/>
          </p:cNvSpPr>
          <p:nvPr/>
        </p:nvSpPr>
        <p:spPr bwMode="auto">
          <a:xfrm>
            <a:off x="4284663" y="6165850"/>
            <a:ext cx="4319587" cy="576263"/>
          </a:xfrm>
          <a:custGeom>
            <a:avLst/>
            <a:gdLst>
              <a:gd name="T0" fmla="*/ 2721 w 2721"/>
              <a:gd name="T1" fmla="*/ 0 h 363"/>
              <a:gd name="T2" fmla="*/ 1406 w 2721"/>
              <a:gd name="T3" fmla="*/ 0 h 363"/>
              <a:gd name="T4" fmla="*/ 1134 w 2721"/>
              <a:gd name="T5" fmla="*/ 363 h 363"/>
              <a:gd name="T6" fmla="*/ 0 w 2721"/>
              <a:gd name="T7" fmla="*/ 363 h 363"/>
            </a:gdLst>
            <a:ahLst/>
            <a:cxnLst>
              <a:cxn ang="0">
                <a:pos x="T0" y="T1"/>
              </a:cxn>
              <a:cxn ang="0">
                <a:pos x="T2" y="T3"/>
              </a:cxn>
              <a:cxn ang="0">
                <a:pos x="T4" y="T5"/>
              </a:cxn>
              <a:cxn ang="0">
                <a:pos x="T6" y="T7"/>
              </a:cxn>
            </a:cxnLst>
            <a:rect l="0" t="0" r="r" b="b"/>
            <a:pathLst>
              <a:path w="2721" h="363">
                <a:moveTo>
                  <a:pt x="2721" y="0"/>
                </a:moveTo>
                <a:lnTo>
                  <a:pt x="1406" y="0"/>
                </a:lnTo>
                <a:lnTo>
                  <a:pt x="1134" y="363"/>
                </a:lnTo>
                <a:lnTo>
                  <a:pt x="0" y="363"/>
                </a:lnTo>
              </a:path>
            </a:pathLst>
          </a:custGeom>
          <a:noFill/>
          <a:ln w="9525" cap="flat" cmpd="sng">
            <a:solidFill>
              <a:srgbClr val="80808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6" name="Line 22"/>
          <p:cNvSpPr>
            <a:spLocks noChangeShapeType="1"/>
          </p:cNvSpPr>
          <p:nvPr/>
        </p:nvSpPr>
        <p:spPr bwMode="auto">
          <a:xfrm flipH="1">
            <a:off x="1692275" y="6165850"/>
            <a:ext cx="4175125" cy="1588"/>
          </a:xfrm>
          <a:prstGeom prst="line">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7" name="Freeform 23"/>
          <p:cNvSpPr>
            <a:spLocks/>
          </p:cNvSpPr>
          <p:nvPr/>
        </p:nvSpPr>
        <p:spPr bwMode="auto">
          <a:xfrm>
            <a:off x="2700338" y="6237288"/>
            <a:ext cx="2951162" cy="504825"/>
          </a:xfrm>
          <a:custGeom>
            <a:avLst/>
            <a:gdLst>
              <a:gd name="T0" fmla="*/ 1859 w 1859"/>
              <a:gd name="T1" fmla="*/ 0 h 318"/>
              <a:gd name="T2" fmla="*/ 363 w 1859"/>
              <a:gd name="T3" fmla="*/ 0 h 318"/>
              <a:gd name="T4" fmla="*/ 0 w 1859"/>
              <a:gd name="T5" fmla="*/ 318 h 318"/>
              <a:gd name="T6" fmla="*/ 408 w 1859"/>
              <a:gd name="T7" fmla="*/ 318 h 318"/>
            </a:gdLst>
            <a:ahLst/>
            <a:cxnLst>
              <a:cxn ang="0">
                <a:pos x="T0" y="T1"/>
              </a:cxn>
              <a:cxn ang="0">
                <a:pos x="T2" y="T3"/>
              </a:cxn>
              <a:cxn ang="0">
                <a:pos x="T4" y="T5"/>
              </a:cxn>
              <a:cxn ang="0">
                <a:pos x="T6" y="T7"/>
              </a:cxn>
            </a:cxnLst>
            <a:rect l="0" t="0" r="r" b="b"/>
            <a:pathLst>
              <a:path w="1859" h="318">
                <a:moveTo>
                  <a:pt x="1859" y="0"/>
                </a:moveTo>
                <a:lnTo>
                  <a:pt x="363" y="0"/>
                </a:lnTo>
                <a:lnTo>
                  <a:pt x="0" y="318"/>
                </a:lnTo>
                <a:lnTo>
                  <a:pt x="408" y="318"/>
                </a:lnTo>
              </a:path>
            </a:pathLst>
          </a:custGeom>
          <a:noFill/>
          <a:ln w="9525" cap="flat" cmpd="sng">
            <a:solidFill>
              <a:srgbClr val="80808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8" name="Line 24"/>
          <p:cNvSpPr>
            <a:spLocks noChangeShapeType="1"/>
          </p:cNvSpPr>
          <p:nvPr/>
        </p:nvSpPr>
        <p:spPr bwMode="auto">
          <a:xfrm flipH="1" flipV="1">
            <a:off x="250825" y="6742113"/>
            <a:ext cx="2449513" cy="0"/>
          </a:xfrm>
          <a:prstGeom prst="line">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9" name="Line 25"/>
          <p:cNvSpPr>
            <a:spLocks noChangeShapeType="1"/>
          </p:cNvSpPr>
          <p:nvPr/>
        </p:nvSpPr>
        <p:spPr bwMode="auto">
          <a:xfrm flipH="1" flipV="1">
            <a:off x="250825" y="5661025"/>
            <a:ext cx="504825" cy="504825"/>
          </a:xfrm>
          <a:prstGeom prst="line">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0" name="Line 26"/>
          <p:cNvSpPr>
            <a:spLocks noChangeShapeType="1"/>
          </p:cNvSpPr>
          <p:nvPr/>
        </p:nvSpPr>
        <p:spPr bwMode="auto">
          <a:xfrm flipV="1">
            <a:off x="250825" y="3933825"/>
            <a:ext cx="0" cy="1727200"/>
          </a:xfrm>
          <a:prstGeom prst="line">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2" name="Oval 28"/>
          <p:cNvSpPr>
            <a:spLocks noChangeArrowheads="1"/>
          </p:cNvSpPr>
          <p:nvPr/>
        </p:nvSpPr>
        <p:spPr bwMode="auto">
          <a:xfrm>
            <a:off x="153988" y="3789363"/>
            <a:ext cx="179387" cy="215900"/>
          </a:xfrm>
          <a:prstGeom prst="ellipse">
            <a:avLst/>
          </a:prstGeom>
          <a:solidFill>
            <a:srgbClr val="8080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53" name="Rectangle 29"/>
          <p:cNvSpPr>
            <a:spLocks noChangeArrowheads="1"/>
          </p:cNvSpPr>
          <p:nvPr/>
        </p:nvSpPr>
        <p:spPr bwMode="auto">
          <a:xfrm>
            <a:off x="3913188" y="6677025"/>
            <a:ext cx="360362" cy="142875"/>
          </a:xfrm>
          <a:prstGeom prst="rect">
            <a:avLst/>
          </a:prstGeom>
          <a:solidFill>
            <a:srgbClr val="8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54" name="Rectangle 30"/>
          <p:cNvSpPr>
            <a:spLocks noChangeArrowheads="1"/>
          </p:cNvSpPr>
          <p:nvPr/>
        </p:nvSpPr>
        <p:spPr bwMode="auto">
          <a:xfrm>
            <a:off x="747713" y="6124575"/>
            <a:ext cx="88900" cy="88900"/>
          </a:xfrm>
          <a:prstGeom prst="rect">
            <a:avLst/>
          </a:prstGeom>
          <a:solidFill>
            <a:srgbClr val="8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56" name="AutoShape 32"/>
          <p:cNvSpPr>
            <a:spLocks noChangeArrowheads="1"/>
          </p:cNvSpPr>
          <p:nvPr/>
        </p:nvSpPr>
        <p:spPr bwMode="auto">
          <a:xfrm flipH="1">
            <a:off x="80963" y="6696075"/>
            <a:ext cx="257175" cy="88900"/>
          </a:xfrm>
          <a:prstGeom prst="parallelogram">
            <a:avLst>
              <a:gd name="adj" fmla="val 72321"/>
            </a:avLst>
          </a:prstGeom>
          <a:solidFill>
            <a:srgbClr val="80808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58" name="Line 34"/>
          <p:cNvSpPr>
            <a:spLocks noChangeShapeType="1"/>
          </p:cNvSpPr>
          <p:nvPr/>
        </p:nvSpPr>
        <p:spPr bwMode="auto">
          <a:xfrm>
            <a:off x="3338513" y="6738938"/>
            <a:ext cx="171450" cy="114300"/>
          </a:xfrm>
          <a:prstGeom prst="line">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9" name="AutoShape 35"/>
          <p:cNvSpPr>
            <a:spLocks noChangeArrowheads="1"/>
          </p:cNvSpPr>
          <p:nvPr/>
        </p:nvSpPr>
        <p:spPr bwMode="auto">
          <a:xfrm>
            <a:off x="1331913" y="6130925"/>
            <a:ext cx="431800" cy="73025"/>
          </a:xfrm>
          <a:prstGeom prst="roundRect">
            <a:avLst>
              <a:gd name="adj" fmla="val 50000"/>
            </a:avLst>
          </a:prstGeom>
          <a:solidFill>
            <a:srgbClr val="80808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1" fontAlgn="base" hangingPunct="1">
        <a:spcBef>
          <a:spcPct val="0"/>
        </a:spcBef>
        <a:spcAft>
          <a:spcPct val="0"/>
        </a:spcAft>
        <a:defRPr kumimoji="1" sz="4400">
          <a:solidFill>
            <a:schemeClr val="tx2"/>
          </a:solidFill>
          <a:latin typeface="+mj-lt"/>
          <a:ea typeface="+mj-ea"/>
          <a:cs typeface="+mj-cs"/>
        </a:defRPr>
      </a:lvl1pPr>
      <a:lvl2pPr algn="l" rtl="0" eaLnBrk="1" fontAlgn="base" hangingPunct="1">
        <a:spcBef>
          <a:spcPct val="0"/>
        </a:spcBef>
        <a:spcAft>
          <a:spcPct val="0"/>
        </a:spcAft>
        <a:defRPr kumimoji="1" sz="4400">
          <a:solidFill>
            <a:schemeClr val="tx2"/>
          </a:solidFill>
          <a:latin typeface="Arial" charset="0"/>
          <a:ea typeface="ＭＳ Ｐゴシック" charset="-128"/>
        </a:defRPr>
      </a:lvl2pPr>
      <a:lvl3pPr algn="l" rtl="0" eaLnBrk="1" fontAlgn="base" hangingPunct="1">
        <a:spcBef>
          <a:spcPct val="0"/>
        </a:spcBef>
        <a:spcAft>
          <a:spcPct val="0"/>
        </a:spcAft>
        <a:defRPr kumimoji="1" sz="4400">
          <a:solidFill>
            <a:schemeClr val="tx2"/>
          </a:solidFill>
          <a:latin typeface="Arial" charset="0"/>
          <a:ea typeface="ＭＳ Ｐゴシック" charset="-128"/>
        </a:defRPr>
      </a:lvl3pPr>
      <a:lvl4pPr algn="l" rtl="0" eaLnBrk="1" fontAlgn="base" hangingPunct="1">
        <a:spcBef>
          <a:spcPct val="0"/>
        </a:spcBef>
        <a:spcAft>
          <a:spcPct val="0"/>
        </a:spcAft>
        <a:defRPr kumimoji="1" sz="4400">
          <a:solidFill>
            <a:schemeClr val="tx2"/>
          </a:solidFill>
          <a:latin typeface="Arial" charset="0"/>
          <a:ea typeface="ＭＳ Ｐゴシック" charset="-128"/>
        </a:defRPr>
      </a:lvl4pPr>
      <a:lvl5pPr algn="l" rtl="0" eaLnBrk="1" fontAlgn="base" hangingPunct="1">
        <a:spcBef>
          <a:spcPct val="0"/>
        </a:spcBef>
        <a:spcAft>
          <a:spcPct val="0"/>
        </a:spcAft>
        <a:defRPr kumimoji="1" sz="44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44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44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44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1" fontAlgn="base" hangingPunct="1">
        <a:spcBef>
          <a:spcPct val="20000"/>
        </a:spcBef>
        <a:spcAft>
          <a:spcPct val="0"/>
        </a:spcAft>
        <a:buClr>
          <a:srgbClr val="4D4D4D"/>
        </a:buClr>
        <a:buFont typeface="Arial" charset="0"/>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4D4D4D"/>
        </a:buClr>
        <a:buFont typeface="Arial" charset="0"/>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rgbClr val="4D4D4D"/>
        </a:buClr>
        <a:buFont typeface="Arial" charset="0"/>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lr>
          <a:srgbClr val="4D4D4D"/>
        </a:buClr>
        <a:buFont typeface="Arial" charset="0"/>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rgbClr val="4D4D4D"/>
        </a:buClr>
        <a:buFont typeface="Arial" charset="0"/>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rgbClr val="4D4D4D"/>
        </a:buClr>
        <a:buFont typeface="Arial" charset="0"/>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rgbClr val="4D4D4D"/>
        </a:buClr>
        <a:buFont typeface="Arial" charset="0"/>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rgbClr val="4D4D4D"/>
        </a:buClr>
        <a:buFont typeface="Arial" charset="0"/>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rgbClr val="4D4D4D"/>
        </a:buClr>
        <a:buFont typeface="Arial" charset="0"/>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a:t>電脳</a:t>
            </a:r>
            <a:r>
              <a:rPr kumimoji="1" lang="en-US" altLang="ja-JP" dirty="0"/>
              <a:t>Ruby</a:t>
            </a:r>
            <a:r>
              <a:rPr kumimoji="1" lang="ja-JP" altLang="en-US" dirty="0"/>
              <a:t>パッケージ</a:t>
            </a:r>
            <a:br>
              <a:rPr kumimoji="1" lang="en-US" altLang="ja-JP" dirty="0"/>
            </a:br>
            <a:r>
              <a:rPr kumimoji="1" lang="en-US" altLang="ja-JP" dirty="0"/>
              <a:t>Window/Ubuntu</a:t>
            </a:r>
            <a:endParaRPr kumimoji="1" lang="ja-JP" altLang="en-US" dirty="0"/>
          </a:p>
        </p:txBody>
      </p:sp>
      <p:sp>
        <p:nvSpPr>
          <p:cNvPr id="3" name="サブタイトル 2"/>
          <p:cNvSpPr>
            <a:spLocks noGrp="1"/>
          </p:cNvSpPr>
          <p:nvPr>
            <p:ph type="subTitle" idx="1"/>
          </p:nvPr>
        </p:nvSpPr>
        <p:spPr/>
        <p:txBody>
          <a:bodyPr/>
          <a:lstStyle/>
          <a:p>
            <a:r>
              <a:rPr kumimoji="1" lang="ja-JP" altLang="en-US" dirty="0"/>
              <a:t>乙部直人</a:t>
            </a:r>
          </a:p>
        </p:txBody>
      </p:sp>
      <p:sp>
        <p:nvSpPr>
          <p:cNvPr id="4" name="スライド番号プレースホルダー 3"/>
          <p:cNvSpPr>
            <a:spLocks noGrp="1"/>
          </p:cNvSpPr>
          <p:nvPr>
            <p:ph type="sldNum" sz="quarter" idx="4"/>
          </p:nvPr>
        </p:nvSpPr>
        <p:spPr/>
        <p:txBody>
          <a:bodyPr/>
          <a:lstStyle/>
          <a:p>
            <a:fld id="{B037F452-BB67-4D67-ADC3-A73EB00A4B04}" type="slidenum">
              <a:rPr lang="en-US" altLang="ja-JP" smtClean="0"/>
              <a:pPr/>
              <a:t>1</a:t>
            </a:fld>
            <a:endParaRPr lang="en-US" altLang="ja-JP"/>
          </a:p>
        </p:txBody>
      </p:sp>
    </p:spTree>
    <p:extLst>
      <p:ext uri="{BB962C8B-B14F-4D97-AF65-F5344CB8AC3E}">
        <p14:creationId xmlns:p14="http://schemas.microsoft.com/office/powerpoint/2010/main" val="3161122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3EAA9A-37FC-4D9C-ADDA-355C9980C9BC}"/>
              </a:ext>
            </a:extLst>
          </p:cNvPr>
          <p:cNvSpPr>
            <a:spLocks noGrp="1"/>
          </p:cNvSpPr>
          <p:nvPr>
            <p:ph type="title"/>
          </p:nvPr>
        </p:nvSpPr>
        <p:spPr/>
        <p:txBody>
          <a:bodyPr/>
          <a:lstStyle/>
          <a:p>
            <a:r>
              <a:rPr kumimoji="1" lang="en-US" altLang="ja-JP" dirty="0"/>
              <a:t>Ruby-DCL</a:t>
            </a:r>
            <a:endParaRPr kumimoji="1" lang="ja-JP" altLang="en-US" dirty="0"/>
          </a:p>
        </p:txBody>
      </p:sp>
      <p:sp>
        <p:nvSpPr>
          <p:cNvPr id="3" name="コンテンツ プレースホルダー 2">
            <a:extLst>
              <a:ext uri="{FF2B5EF4-FFF2-40B4-BE49-F238E27FC236}">
                <a16:creationId xmlns:a16="http://schemas.microsoft.com/office/drawing/2014/main" id="{F5C88D4B-3341-446A-B636-FEA0C481967F}"/>
              </a:ext>
            </a:extLst>
          </p:cNvPr>
          <p:cNvSpPr>
            <a:spLocks noGrp="1"/>
          </p:cNvSpPr>
          <p:nvPr>
            <p:ph idx="1"/>
          </p:nvPr>
        </p:nvSpPr>
        <p:spPr/>
        <p:txBody>
          <a:bodyPr/>
          <a:lstStyle/>
          <a:p>
            <a:r>
              <a:rPr kumimoji="1" lang="ja-JP" altLang="en-US" dirty="0"/>
              <a:t>新しい</a:t>
            </a:r>
            <a:r>
              <a:rPr kumimoji="1" lang="en-US" altLang="ja-JP" dirty="0"/>
              <a:t>C</a:t>
            </a:r>
            <a:r>
              <a:rPr kumimoji="1" lang="ja-JP" altLang="en-US" dirty="0"/>
              <a:t>のインターフェースに合わせて修正した。今までのものと組合わせては動かないのでリリース方法の検討が必要。</a:t>
            </a:r>
            <a:endParaRPr kumimoji="1" lang="en-US" altLang="ja-JP" dirty="0"/>
          </a:p>
          <a:p>
            <a:r>
              <a:rPr kumimoji="1" lang="ja-JP" altLang="en-US" dirty="0"/>
              <a:t>しばらくは</a:t>
            </a:r>
            <a:r>
              <a:rPr kumimoji="1" lang="en-US" altLang="ja-JP" dirty="0"/>
              <a:t>gem</a:t>
            </a:r>
            <a:r>
              <a:rPr kumimoji="1" lang="ja-JP" altLang="en-US" dirty="0"/>
              <a:t>をそのまま置いておいて</a:t>
            </a:r>
            <a:r>
              <a:rPr kumimoji="1" lang="en-US" altLang="ja-JP" dirty="0" err="1"/>
              <a:t>DCLFortran</a:t>
            </a:r>
            <a:r>
              <a:rPr kumimoji="1" lang="ja-JP" altLang="en-US" dirty="0"/>
              <a:t>のソースをビルドするのと組み合わせて使うとか？ </a:t>
            </a:r>
            <a:r>
              <a:rPr kumimoji="1" lang="en-US" altLang="ja-JP" dirty="0"/>
              <a:t>C</a:t>
            </a:r>
            <a:r>
              <a:rPr kumimoji="1" lang="ja-JP" altLang="en-US" dirty="0"/>
              <a:t>のインターフェースの名前などがこれでいいとなったら一気に置き換える。（パッケージは移行しても問題ない）</a:t>
            </a:r>
          </a:p>
        </p:txBody>
      </p:sp>
      <p:sp>
        <p:nvSpPr>
          <p:cNvPr id="4" name="スライド番号プレースホルダー 3">
            <a:extLst>
              <a:ext uri="{FF2B5EF4-FFF2-40B4-BE49-F238E27FC236}">
                <a16:creationId xmlns:a16="http://schemas.microsoft.com/office/drawing/2014/main" id="{A9B9BE3A-DB40-47ED-9CB8-D3964E304112}"/>
              </a:ext>
            </a:extLst>
          </p:cNvPr>
          <p:cNvSpPr>
            <a:spLocks noGrp="1"/>
          </p:cNvSpPr>
          <p:nvPr>
            <p:ph type="sldNum" sz="quarter" idx="12"/>
          </p:nvPr>
        </p:nvSpPr>
        <p:spPr/>
        <p:txBody>
          <a:bodyPr/>
          <a:lstStyle/>
          <a:p>
            <a:fld id="{CB165694-9952-4DCA-90A0-D8F2367FDFBA}" type="slidenum">
              <a:rPr lang="en-US" altLang="ja-JP" smtClean="0"/>
              <a:pPr/>
              <a:t>10</a:t>
            </a:fld>
            <a:endParaRPr lang="en-US" altLang="ja-JP"/>
          </a:p>
        </p:txBody>
      </p:sp>
    </p:spTree>
    <p:extLst>
      <p:ext uri="{BB962C8B-B14F-4D97-AF65-F5344CB8AC3E}">
        <p14:creationId xmlns:p14="http://schemas.microsoft.com/office/powerpoint/2010/main" val="712493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3EAA9A-37FC-4D9C-ADDA-355C9980C9BC}"/>
              </a:ext>
            </a:extLst>
          </p:cNvPr>
          <p:cNvSpPr>
            <a:spLocks noGrp="1"/>
          </p:cNvSpPr>
          <p:nvPr>
            <p:ph type="title"/>
          </p:nvPr>
        </p:nvSpPr>
        <p:spPr/>
        <p:txBody>
          <a:bodyPr/>
          <a:lstStyle/>
          <a:p>
            <a:r>
              <a:rPr kumimoji="1" lang="en-US" altLang="ja-JP" dirty="0"/>
              <a:t>DCL Fortran90</a:t>
            </a:r>
            <a:endParaRPr kumimoji="1" lang="ja-JP" altLang="en-US" dirty="0"/>
          </a:p>
        </p:txBody>
      </p:sp>
      <p:sp>
        <p:nvSpPr>
          <p:cNvPr id="3" name="コンテンツ プレースホルダー 2">
            <a:extLst>
              <a:ext uri="{FF2B5EF4-FFF2-40B4-BE49-F238E27FC236}">
                <a16:creationId xmlns:a16="http://schemas.microsoft.com/office/drawing/2014/main" id="{F5C88D4B-3341-446A-B636-FEA0C481967F}"/>
              </a:ext>
            </a:extLst>
          </p:cNvPr>
          <p:cNvSpPr>
            <a:spLocks noGrp="1"/>
          </p:cNvSpPr>
          <p:nvPr>
            <p:ph idx="1"/>
          </p:nvPr>
        </p:nvSpPr>
        <p:spPr/>
        <p:txBody>
          <a:bodyPr/>
          <a:lstStyle/>
          <a:p>
            <a:r>
              <a:rPr kumimoji="1" lang="ja-JP" altLang="en-US" dirty="0"/>
              <a:t>今有る物を取り込んだので、そのままで使用できるようにはなったが</a:t>
            </a:r>
            <a:r>
              <a:rPr kumimoji="1" lang="en-US" altLang="ja-JP" dirty="0"/>
              <a:t>C</a:t>
            </a:r>
            <a:r>
              <a:rPr kumimoji="1" lang="ja-JP" altLang="en-US" dirty="0"/>
              <a:t>インターフェースは用意されていない。</a:t>
            </a:r>
            <a:endParaRPr kumimoji="1" lang="en-US" altLang="ja-JP" dirty="0"/>
          </a:p>
          <a:p>
            <a:r>
              <a:rPr kumimoji="1" lang="en-US" altLang="ja-JP" dirty="0"/>
              <a:t>C</a:t>
            </a:r>
            <a:r>
              <a:rPr kumimoji="1" lang="ja-JP" altLang="en-US" dirty="0"/>
              <a:t>インターフェースと</a:t>
            </a:r>
            <a:r>
              <a:rPr kumimoji="1" lang="en-US" altLang="ja-JP" dirty="0"/>
              <a:t>Ruby</a:t>
            </a:r>
            <a:r>
              <a:rPr kumimoji="1" lang="ja-JP" altLang="en-US" dirty="0"/>
              <a:t>ラッパーは用意する予定。</a:t>
            </a:r>
            <a:endParaRPr kumimoji="1" lang="en-US" altLang="ja-JP" dirty="0"/>
          </a:p>
        </p:txBody>
      </p:sp>
      <p:sp>
        <p:nvSpPr>
          <p:cNvPr id="4" name="スライド番号プレースホルダー 3">
            <a:extLst>
              <a:ext uri="{FF2B5EF4-FFF2-40B4-BE49-F238E27FC236}">
                <a16:creationId xmlns:a16="http://schemas.microsoft.com/office/drawing/2014/main" id="{A9B9BE3A-DB40-47ED-9CB8-D3964E304112}"/>
              </a:ext>
            </a:extLst>
          </p:cNvPr>
          <p:cNvSpPr>
            <a:spLocks noGrp="1"/>
          </p:cNvSpPr>
          <p:nvPr>
            <p:ph type="sldNum" sz="quarter" idx="12"/>
          </p:nvPr>
        </p:nvSpPr>
        <p:spPr/>
        <p:txBody>
          <a:bodyPr/>
          <a:lstStyle/>
          <a:p>
            <a:fld id="{CB165694-9952-4DCA-90A0-D8F2367FDFBA}" type="slidenum">
              <a:rPr lang="en-US" altLang="ja-JP" smtClean="0"/>
              <a:pPr/>
              <a:t>11</a:t>
            </a:fld>
            <a:endParaRPr lang="en-US" altLang="ja-JP"/>
          </a:p>
        </p:txBody>
      </p:sp>
    </p:spTree>
    <p:extLst>
      <p:ext uri="{BB962C8B-B14F-4D97-AF65-F5344CB8AC3E}">
        <p14:creationId xmlns:p14="http://schemas.microsoft.com/office/powerpoint/2010/main" val="2242714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3EAA9A-37FC-4D9C-ADDA-355C9980C9BC}"/>
              </a:ext>
            </a:extLst>
          </p:cNvPr>
          <p:cNvSpPr>
            <a:spLocks noGrp="1"/>
          </p:cNvSpPr>
          <p:nvPr>
            <p:ph type="title"/>
          </p:nvPr>
        </p:nvSpPr>
        <p:spPr/>
        <p:txBody>
          <a:bodyPr/>
          <a:lstStyle/>
          <a:p>
            <a:r>
              <a:rPr kumimoji="1" lang="ja-JP" altLang="en-US" dirty="0"/>
              <a:t>本年度</a:t>
            </a:r>
            <a:r>
              <a:rPr kumimoji="1" lang="en-US" altLang="ja-JP" dirty="0"/>
              <a:t>2</a:t>
            </a:r>
            <a:r>
              <a:rPr kumimoji="1" lang="ja-JP" altLang="en-US" dirty="0"/>
              <a:t>：流線関数</a:t>
            </a:r>
          </a:p>
        </p:txBody>
      </p:sp>
      <p:sp>
        <p:nvSpPr>
          <p:cNvPr id="3" name="コンテンツ プレースホルダー 2">
            <a:extLst>
              <a:ext uri="{FF2B5EF4-FFF2-40B4-BE49-F238E27FC236}">
                <a16:creationId xmlns:a16="http://schemas.microsoft.com/office/drawing/2014/main" id="{F5C88D4B-3341-446A-B636-FEA0C481967F}"/>
              </a:ext>
            </a:extLst>
          </p:cNvPr>
          <p:cNvSpPr>
            <a:spLocks noGrp="1"/>
          </p:cNvSpPr>
          <p:nvPr>
            <p:ph idx="1"/>
          </p:nvPr>
        </p:nvSpPr>
        <p:spPr/>
        <p:txBody>
          <a:bodyPr/>
          <a:lstStyle/>
          <a:p>
            <a:r>
              <a:rPr kumimoji="1" lang="ja-JP" altLang="en-US" dirty="0"/>
              <a:t>辻野さんの流線関数パッケージを</a:t>
            </a:r>
            <a:r>
              <a:rPr kumimoji="1" lang="en-US" altLang="ja-JP" dirty="0"/>
              <a:t>Misc2</a:t>
            </a:r>
            <a:r>
              <a:rPr kumimoji="1" lang="ja-JP" altLang="en-US" dirty="0"/>
              <a:t>に取り込んだ</a:t>
            </a:r>
            <a:endParaRPr kumimoji="1" lang="en-US" altLang="ja-JP" dirty="0"/>
          </a:p>
          <a:p>
            <a:r>
              <a:rPr kumimoji="1" lang="ja-JP" altLang="en-US" dirty="0"/>
              <a:t>マニュアルの整備と</a:t>
            </a:r>
            <a:r>
              <a:rPr kumimoji="1" lang="en-US" altLang="ja-JP" dirty="0"/>
              <a:t>Ruby</a:t>
            </a:r>
            <a:r>
              <a:rPr kumimoji="1" lang="ja-JP" altLang="en-US" dirty="0"/>
              <a:t>インターフェースの準備が必要。</a:t>
            </a:r>
            <a:endParaRPr kumimoji="1" lang="en-US" altLang="ja-JP" dirty="0"/>
          </a:p>
          <a:p>
            <a:r>
              <a:rPr kumimoji="1" lang="ja-JP" altLang="en-US" dirty="0"/>
              <a:t>必要な関数などのまとめが終われば</a:t>
            </a:r>
            <a:r>
              <a:rPr kumimoji="1" lang="en-US" altLang="ja-JP" dirty="0"/>
              <a:t>grph2</a:t>
            </a:r>
            <a:r>
              <a:rPr kumimoji="1" lang="ja-JP" altLang="en-US" dirty="0"/>
              <a:t>に取り込む予定。その際は関数名などを変更するかも。</a:t>
            </a:r>
            <a:endParaRPr kumimoji="1" lang="en-US" altLang="ja-JP" dirty="0"/>
          </a:p>
        </p:txBody>
      </p:sp>
      <p:sp>
        <p:nvSpPr>
          <p:cNvPr id="4" name="スライド番号プレースホルダー 3">
            <a:extLst>
              <a:ext uri="{FF2B5EF4-FFF2-40B4-BE49-F238E27FC236}">
                <a16:creationId xmlns:a16="http://schemas.microsoft.com/office/drawing/2014/main" id="{A9B9BE3A-DB40-47ED-9CB8-D3964E304112}"/>
              </a:ext>
            </a:extLst>
          </p:cNvPr>
          <p:cNvSpPr>
            <a:spLocks noGrp="1"/>
          </p:cNvSpPr>
          <p:nvPr>
            <p:ph type="sldNum" sz="quarter" idx="12"/>
          </p:nvPr>
        </p:nvSpPr>
        <p:spPr/>
        <p:txBody>
          <a:bodyPr/>
          <a:lstStyle/>
          <a:p>
            <a:fld id="{CB165694-9952-4DCA-90A0-D8F2367FDFBA}" type="slidenum">
              <a:rPr lang="en-US" altLang="ja-JP" smtClean="0"/>
              <a:pPr/>
              <a:t>12</a:t>
            </a:fld>
            <a:endParaRPr lang="en-US" altLang="ja-JP"/>
          </a:p>
        </p:txBody>
      </p:sp>
    </p:spTree>
    <p:extLst>
      <p:ext uri="{BB962C8B-B14F-4D97-AF65-F5344CB8AC3E}">
        <p14:creationId xmlns:p14="http://schemas.microsoft.com/office/powerpoint/2010/main" val="165007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本年度</a:t>
            </a:r>
            <a:r>
              <a:rPr lang="en-US" altLang="ja-JP" dirty="0"/>
              <a:t>3</a:t>
            </a:r>
            <a:r>
              <a:rPr lang="ja-JP" altLang="en-US" dirty="0"/>
              <a:t>：</a:t>
            </a:r>
            <a:r>
              <a:rPr kumimoji="1" lang="ja-JP" altLang="en-US" dirty="0">
                <a:latin typeface="+mj-ea"/>
              </a:rPr>
              <a:t>マニュアル整備</a:t>
            </a:r>
          </a:p>
        </p:txBody>
      </p:sp>
      <p:sp>
        <p:nvSpPr>
          <p:cNvPr id="3" name="コンテンツ プレースホルダー 2"/>
          <p:cNvSpPr>
            <a:spLocks noGrp="1"/>
          </p:cNvSpPr>
          <p:nvPr>
            <p:ph idx="1"/>
          </p:nvPr>
        </p:nvSpPr>
        <p:spPr/>
        <p:txBody>
          <a:bodyPr>
            <a:normAutofit/>
          </a:bodyPr>
          <a:lstStyle/>
          <a:p>
            <a:r>
              <a:rPr kumimoji="1" lang="en-US" altLang="ja-JP" dirty="0" err="1"/>
              <a:t>Re:VIEW</a:t>
            </a:r>
            <a:r>
              <a:rPr kumimoji="1" lang="ja-JP" altLang="en-US" dirty="0"/>
              <a:t>が</a:t>
            </a:r>
            <a:r>
              <a:rPr kumimoji="1" lang="en-US" altLang="ja-JP" dirty="0"/>
              <a:t>Ver.3</a:t>
            </a:r>
            <a:r>
              <a:rPr kumimoji="1" lang="ja-JP" altLang="en-US" dirty="0"/>
              <a:t>になって使いやすくなったので書き始めつつある。まだ確かめながらだが、近いうちに</a:t>
            </a:r>
            <a:r>
              <a:rPr kumimoji="1" lang="en-US" altLang="ja-JP" dirty="0" err="1"/>
              <a:t>TeX</a:t>
            </a:r>
            <a:r>
              <a:rPr kumimoji="1" lang="ja-JP" altLang="en-US" dirty="0"/>
              <a:t>版からは変換で作ってしまう予定。</a:t>
            </a:r>
            <a:endParaRPr kumimoji="1" lang="en-US" altLang="ja-JP" dirty="0"/>
          </a:p>
          <a:p>
            <a:r>
              <a:rPr kumimoji="1" lang="en-US" altLang="ja-JP" dirty="0"/>
              <a:t>pdf</a:t>
            </a:r>
            <a:r>
              <a:rPr lang="en-US" altLang="ja-JP" dirty="0"/>
              <a:t>,</a:t>
            </a:r>
            <a:r>
              <a:rPr lang="ja-JP" altLang="en-US" dirty="0"/>
              <a:t> </a:t>
            </a:r>
            <a:r>
              <a:rPr kumimoji="1" lang="en-US" altLang="ja-JP" dirty="0"/>
              <a:t>HTML</a:t>
            </a:r>
            <a:r>
              <a:rPr lang="en-US" altLang="ja-JP" dirty="0"/>
              <a:t>,</a:t>
            </a:r>
            <a:r>
              <a:rPr lang="ja-JP" altLang="en-US" dirty="0"/>
              <a:t> </a:t>
            </a:r>
            <a:r>
              <a:rPr lang="en-US" altLang="ja-JP" dirty="0" err="1"/>
              <a:t>epub</a:t>
            </a:r>
            <a:r>
              <a:rPr lang="en-US" altLang="ja-JP" dirty="0"/>
              <a:t> </a:t>
            </a:r>
            <a:r>
              <a:rPr lang="ja-JP" altLang="en-US" dirty="0"/>
              <a:t>に変換できる。</a:t>
            </a:r>
            <a:endParaRPr lang="en-US" altLang="ja-JP" dirty="0"/>
          </a:p>
          <a:p>
            <a:r>
              <a:rPr kumimoji="1" lang="ja-JP" altLang="en-US" dirty="0"/>
              <a:t>数式の番号の表現が左上に付くので気に入らないが、</a:t>
            </a:r>
            <a:r>
              <a:rPr kumimoji="1" lang="en-US" altLang="ja-JP" dirty="0"/>
              <a:t>DCL</a:t>
            </a:r>
            <a:r>
              <a:rPr kumimoji="1" lang="ja-JP" altLang="en-US" dirty="0"/>
              <a:t>のマニュアルでは数式はほぼないので問題にならないはず。</a:t>
            </a:r>
            <a:endParaRPr kumimoji="1" lang="en-US" altLang="ja-JP" dirty="0"/>
          </a:p>
        </p:txBody>
      </p:sp>
    </p:spTree>
    <p:extLst>
      <p:ext uri="{BB962C8B-B14F-4D97-AF65-F5344CB8AC3E}">
        <p14:creationId xmlns:p14="http://schemas.microsoft.com/office/powerpoint/2010/main" val="229769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今後の予定。</a:t>
            </a:r>
          </a:p>
        </p:txBody>
      </p:sp>
      <p:sp>
        <p:nvSpPr>
          <p:cNvPr id="3" name="コンテンツ プレースホルダー 2"/>
          <p:cNvSpPr>
            <a:spLocks noGrp="1"/>
          </p:cNvSpPr>
          <p:nvPr>
            <p:ph idx="1"/>
          </p:nvPr>
        </p:nvSpPr>
        <p:spPr>
          <a:xfrm>
            <a:off x="465992" y="1600200"/>
            <a:ext cx="8229600" cy="4525963"/>
          </a:xfrm>
        </p:spPr>
        <p:txBody>
          <a:bodyPr/>
          <a:lstStyle/>
          <a:p>
            <a:pPr lvl="1"/>
            <a:r>
              <a:rPr kumimoji="1" lang="en-US" altLang="ja-JP" dirty="0" err="1"/>
              <a:t>RubyDCL</a:t>
            </a:r>
            <a:r>
              <a:rPr kumimoji="1" lang="en-US" altLang="ja-JP" dirty="0"/>
              <a:t>-C</a:t>
            </a:r>
            <a:r>
              <a:rPr kumimoji="1" lang="ja-JP" altLang="en-US" dirty="0"/>
              <a:t>間の名前の付け方を確定して整理</a:t>
            </a:r>
            <a:endParaRPr kumimoji="1" lang="en-US" altLang="ja-JP" dirty="0"/>
          </a:p>
          <a:p>
            <a:pPr lvl="1"/>
            <a:r>
              <a:rPr kumimoji="1" lang="en-US" altLang="ja-JP" dirty="0"/>
              <a:t>Fortran90</a:t>
            </a:r>
            <a:r>
              <a:rPr kumimoji="1" lang="ja-JP" altLang="en-US" dirty="0"/>
              <a:t>が呼べるようにする（</a:t>
            </a:r>
            <a:r>
              <a:rPr kumimoji="1" lang="en-US" altLang="ja-JP" dirty="0" err="1"/>
              <a:t>RubyDCL</a:t>
            </a:r>
            <a:r>
              <a:rPr kumimoji="1" lang="ja-JP" altLang="en-US" dirty="0"/>
              <a:t>も使いやすくなるはず）</a:t>
            </a:r>
            <a:endParaRPr kumimoji="1" lang="en-US" altLang="ja-JP" dirty="0"/>
          </a:p>
          <a:p>
            <a:pPr lvl="1"/>
            <a:r>
              <a:rPr kumimoji="1" lang="ja-JP" altLang="en-US" dirty="0"/>
              <a:t>マニュアルを整備する（早く必要）</a:t>
            </a:r>
            <a:endParaRPr kumimoji="1" lang="en-US" altLang="ja-JP" dirty="0"/>
          </a:p>
          <a:p>
            <a:pPr lvl="1"/>
            <a:endParaRPr lang="en-US" altLang="ja-JP" dirty="0"/>
          </a:p>
          <a:p>
            <a:pPr lvl="1"/>
            <a:r>
              <a:rPr kumimoji="1" lang="ja-JP" altLang="en-US" dirty="0"/>
              <a:t>要望は放置気味なので対応する。特定条件下のはみ出しとかのバグっぽいのを優先しつつ画面の拡大縮小とか</a:t>
            </a:r>
            <a:r>
              <a:rPr kumimoji="1" lang="en-US" altLang="ja-JP" dirty="0"/>
              <a:t>OpenGL</a:t>
            </a:r>
            <a:r>
              <a:rPr kumimoji="1" lang="ja-JP" altLang="en-US" dirty="0"/>
              <a:t>対応とか</a:t>
            </a:r>
            <a:endParaRPr kumimoji="1" lang="en-US" altLang="ja-JP" dirty="0"/>
          </a:p>
        </p:txBody>
      </p:sp>
    </p:spTree>
    <p:extLst>
      <p:ext uri="{BB962C8B-B14F-4D97-AF65-F5344CB8AC3E}">
        <p14:creationId xmlns:p14="http://schemas.microsoft.com/office/powerpoint/2010/main" val="2064740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Ubuntu</a:t>
            </a:r>
            <a:endParaRPr kumimoji="1" lang="ja-JP" altLang="en-US" dirty="0"/>
          </a:p>
        </p:txBody>
      </p:sp>
      <p:pic>
        <p:nvPicPr>
          <p:cNvPr id="5" name="コンテンツ プレースホルダー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06739" y="1417638"/>
            <a:ext cx="7077480" cy="4525963"/>
          </a:xfrm>
        </p:spPr>
      </p:pic>
      <p:sp>
        <p:nvSpPr>
          <p:cNvPr id="4" name="スライド番号プレースホルダー 3"/>
          <p:cNvSpPr>
            <a:spLocks noGrp="1"/>
          </p:cNvSpPr>
          <p:nvPr>
            <p:ph type="sldNum" sz="quarter" idx="12"/>
          </p:nvPr>
        </p:nvSpPr>
        <p:spPr/>
        <p:txBody>
          <a:bodyPr/>
          <a:lstStyle/>
          <a:p>
            <a:fld id="{CB165694-9952-4DCA-90A0-D8F2367FDFBA}" type="slidenum">
              <a:rPr lang="en-US" altLang="ja-JP" smtClean="0"/>
              <a:pPr/>
              <a:t>2</a:t>
            </a:fld>
            <a:endParaRPr lang="en-US" altLang="ja-JP"/>
          </a:p>
        </p:txBody>
      </p:sp>
    </p:spTree>
    <p:extLst>
      <p:ext uri="{BB962C8B-B14F-4D97-AF65-F5344CB8AC3E}">
        <p14:creationId xmlns:p14="http://schemas.microsoft.com/office/powerpoint/2010/main" val="3012673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latin typeface="A-OTF 新ゴ Pro M" pitchFamily="34" charset="-128"/>
                <a:ea typeface="A-OTF 新ゴ Pro M" pitchFamily="34" charset="-128"/>
              </a:rPr>
              <a:t>ubuntu</a:t>
            </a:r>
            <a:endParaRPr kumimoji="1" lang="ja-JP" altLang="en-US" dirty="0">
              <a:latin typeface="A-OTF 新ゴ Pro M" pitchFamily="34" charset="-128"/>
              <a:ea typeface="A-OTF 新ゴ Pro M" pitchFamily="34" charset="-128"/>
            </a:endParaRPr>
          </a:p>
        </p:txBody>
      </p:sp>
      <p:sp>
        <p:nvSpPr>
          <p:cNvPr id="3" name="コンテンツ プレースホルダー 2"/>
          <p:cNvSpPr>
            <a:spLocks noGrp="1"/>
          </p:cNvSpPr>
          <p:nvPr>
            <p:ph idx="1"/>
          </p:nvPr>
        </p:nvSpPr>
        <p:spPr>
          <a:xfrm>
            <a:off x="457200" y="1547448"/>
            <a:ext cx="8229600" cy="4525963"/>
          </a:xfrm>
        </p:spPr>
        <p:txBody>
          <a:bodyPr>
            <a:normAutofit/>
          </a:bodyPr>
          <a:lstStyle/>
          <a:p>
            <a:r>
              <a:rPr kumimoji="1" lang="ja-JP" altLang="en-US" dirty="0"/>
              <a:t>基本的には</a:t>
            </a:r>
            <a:r>
              <a:rPr kumimoji="1" lang="en-US" altLang="ja-JP" dirty="0"/>
              <a:t>LTS</a:t>
            </a:r>
            <a:r>
              <a:rPr kumimoji="1" lang="ja-JP" altLang="en-US" dirty="0"/>
              <a:t>だけ作成する（</a:t>
            </a:r>
            <a:r>
              <a:rPr kumimoji="1" lang="en-US" altLang="ja-JP" dirty="0"/>
              <a:t>20.04</a:t>
            </a:r>
            <a:r>
              <a:rPr kumimoji="1" lang="ja-JP" altLang="en-US" dirty="0"/>
              <a:t>も）</a:t>
            </a:r>
            <a:endParaRPr kumimoji="1" lang="en-US" altLang="ja-JP" dirty="0"/>
          </a:p>
          <a:p>
            <a:pPr lvl="1"/>
            <a:r>
              <a:rPr kumimoji="1" lang="ja-JP" altLang="en-US" dirty="0"/>
              <a:t>かなり、</a:t>
            </a:r>
            <a:r>
              <a:rPr kumimoji="1" lang="en-US" altLang="ja-JP" dirty="0" err="1"/>
              <a:t>debian</a:t>
            </a:r>
            <a:r>
              <a:rPr kumimoji="1" lang="en-US" altLang="ja-JP" dirty="0"/>
              <a:t> </a:t>
            </a:r>
            <a:r>
              <a:rPr kumimoji="1" lang="ja-JP" altLang="en-US" dirty="0"/>
              <a:t>に取り込まれたおかげで数個だけになっている。（</a:t>
            </a:r>
            <a:r>
              <a:rPr kumimoji="1" lang="en-US" altLang="ja-JP" dirty="0" err="1"/>
              <a:t>PackageSearch</a:t>
            </a:r>
            <a:r>
              <a:rPr kumimoji="1" lang="ja-JP" altLang="en-US" dirty="0"/>
              <a:t>で確認した限りは</a:t>
            </a:r>
            <a:r>
              <a:rPr kumimoji="1" lang="en-US" altLang="ja-JP" dirty="0"/>
              <a:t>DCL</a:t>
            </a:r>
            <a:r>
              <a:rPr kumimoji="1" lang="ja-JP" altLang="en-US" dirty="0"/>
              <a:t>は取り込まれていないように思う。）</a:t>
            </a:r>
            <a:endParaRPr kumimoji="1" lang="en-US" altLang="ja-JP" dirty="0"/>
          </a:p>
          <a:p>
            <a:pPr lvl="1"/>
            <a:r>
              <a:rPr lang="en-US" altLang="ja-JP" dirty="0" err="1"/>
              <a:t>debian</a:t>
            </a:r>
            <a:r>
              <a:rPr lang="ja-JP" altLang="en-US" dirty="0"/>
              <a:t>のものをベースにして、あまりあたらしくはしていない（まれに</a:t>
            </a:r>
            <a:r>
              <a:rPr lang="en-US" altLang="ja-JP" dirty="0"/>
              <a:t>DCL</a:t>
            </a:r>
            <a:r>
              <a:rPr lang="ja-JP" altLang="en-US" dirty="0" err="1"/>
              <a:t>だけ</a:t>
            </a:r>
            <a:r>
              <a:rPr lang="ja-JP" altLang="en-US" dirty="0"/>
              <a:t>新しく作る）</a:t>
            </a:r>
            <a:endParaRPr kumimoji="1" lang="en-US" altLang="ja-JP" dirty="0"/>
          </a:p>
        </p:txBody>
      </p:sp>
    </p:spTree>
    <p:extLst>
      <p:ext uri="{BB962C8B-B14F-4D97-AF65-F5344CB8AC3E}">
        <p14:creationId xmlns:p14="http://schemas.microsoft.com/office/powerpoint/2010/main" val="920291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effectLst/>
                <a:latin typeface="+mj-ea"/>
              </a:rPr>
              <a:t>Windows</a:t>
            </a:r>
            <a:r>
              <a:rPr kumimoji="1" lang="ja-JP" altLang="en-US" dirty="0">
                <a:effectLst/>
                <a:latin typeface="+mj-ea"/>
              </a:rPr>
              <a:t>パッケージ</a:t>
            </a:r>
          </a:p>
        </p:txBody>
      </p:sp>
      <p:sp>
        <p:nvSpPr>
          <p:cNvPr id="3" name="コンテンツ プレースホルダー 2"/>
          <p:cNvSpPr>
            <a:spLocks noGrp="1"/>
          </p:cNvSpPr>
          <p:nvPr>
            <p:ph idx="1"/>
          </p:nvPr>
        </p:nvSpPr>
        <p:spPr/>
        <p:txBody>
          <a:bodyPr/>
          <a:lstStyle/>
          <a:p>
            <a:pPr lvl="1"/>
            <a:r>
              <a:rPr lang="en-US" altLang="ja-JP" dirty="0"/>
              <a:t>Windows</a:t>
            </a:r>
          </a:p>
          <a:p>
            <a:pPr lvl="2"/>
            <a:r>
              <a:rPr lang="en-US" altLang="ja-JP" dirty="0"/>
              <a:t>MinGW</a:t>
            </a:r>
            <a:r>
              <a:rPr lang="ja-JP" altLang="en-US" dirty="0"/>
              <a:t>版はリクエストをもらうことがあるので作成している。</a:t>
            </a:r>
            <a:endParaRPr lang="en-US" altLang="ja-JP" dirty="0"/>
          </a:p>
          <a:p>
            <a:pPr lvl="2"/>
            <a:r>
              <a:rPr lang="en-US" altLang="ja-JP" dirty="0" err="1"/>
              <a:t>IntelFortran</a:t>
            </a:r>
            <a:r>
              <a:rPr lang="ja-JP" altLang="en-US" dirty="0"/>
              <a:t>版と</a:t>
            </a:r>
            <a:r>
              <a:rPr lang="en-US" altLang="ja-JP" dirty="0"/>
              <a:t>PGI</a:t>
            </a:r>
            <a:r>
              <a:rPr lang="ja-JP" altLang="en-US" dirty="0"/>
              <a:t>版はリクエストがあれば作ってもいいがあまりメリットを感じない。（</a:t>
            </a:r>
            <a:r>
              <a:rPr lang="en-US" altLang="ja-JP" dirty="0"/>
              <a:t>WSL</a:t>
            </a:r>
            <a:r>
              <a:rPr lang="ja-JP" altLang="en-US" dirty="0"/>
              <a:t>で使えばいいと考えている。）</a:t>
            </a:r>
            <a:endParaRPr lang="en-US" altLang="ja-JP" dirty="0"/>
          </a:p>
          <a:p>
            <a:pPr lvl="2"/>
            <a:endParaRPr lang="en-US" altLang="ja-JP" dirty="0"/>
          </a:p>
          <a:p>
            <a:pPr marL="457200" lvl="1" indent="0">
              <a:buNone/>
            </a:pPr>
            <a:endParaRPr lang="en-US" altLang="ja-JP" dirty="0"/>
          </a:p>
        </p:txBody>
      </p:sp>
    </p:spTree>
    <p:extLst>
      <p:ext uri="{BB962C8B-B14F-4D97-AF65-F5344CB8AC3E}">
        <p14:creationId xmlns:p14="http://schemas.microsoft.com/office/powerpoint/2010/main" val="2012174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effectLst/>
                <a:latin typeface="+mj-ea"/>
              </a:rPr>
              <a:t>WSL2</a:t>
            </a:r>
            <a:endParaRPr kumimoji="1" lang="ja-JP" altLang="en-US" dirty="0">
              <a:effectLst/>
              <a:latin typeface="+mj-ea"/>
            </a:endParaRPr>
          </a:p>
        </p:txBody>
      </p:sp>
      <p:sp>
        <p:nvSpPr>
          <p:cNvPr id="3" name="コンテンツ プレースホルダー 2"/>
          <p:cNvSpPr>
            <a:spLocks noGrp="1"/>
          </p:cNvSpPr>
          <p:nvPr>
            <p:ph idx="1"/>
          </p:nvPr>
        </p:nvSpPr>
        <p:spPr/>
        <p:txBody>
          <a:bodyPr/>
          <a:lstStyle/>
          <a:p>
            <a:pPr lvl="1"/>
            <a:r>
              <a:rPr lang="en-US" altLang="ja-JP" dirty="0"/>
              <a:t>Windows</a:t>
            </a:r>
            <a:r>
              <a:rPr lang="ja-JP" altLang="en-US" dirty="0"/>
              <a:t>上に</a:t>
            </a:r>
            <a:r>
              <a:rPr lang="en-US" altLang="ja-JP" dirty="0"/>
              <a:t>Linux</a:t>
            </a:r>
            <a:r>
              <a:rPr lang="ja-JP" altLang="en-US" dirty="0"/>
              <a:t>互換レイヤーが乗って提供されるようになった。</a:t>
            </a:r>
            <a:endParaRPr lang="en-US" altLang="ja-JP" dirty="0"/>
          </a:p>
          <a:p>
            <a:pPr lvl="2"/>
            <a:r>
              <a:rPr lang="en-US" altLang="ja-JP" dirty="0"/>
              <a:t>20/03</a:t>
            </a:r>
            <a:r>
              <a:rPr lang="ja-JP" altLang="en-US" dirty="0"/>
              <a:t>時点では</a:t>
            </a:r>
            <a:r>
              <a:rPr lang="en-US" altLang="ja-JP" dirty="0"/>
              <a:t>18.04LTS</a:t>
            </a:r>
          </a:p>
          <a:p>
            <a:pPr lvl="1"/>
            <a:r>
              <a:rPr lang="en-US" altLang="ja-JP" dirty="0" err="1"/>
              <a:t>debian</a:t>
            </a:r>
            <a:r>
              <a:rPr lang="ja-JP" altLang="en-US" dirty="0"/>
              <a:t>も選べるようになったので</a:t>
            </a:r>
            <a:r>
              <a:rPr lang="en-US" altLang="ja-JP" dirty="0"/>
              <a:t>Ubuntu</a:t>
            </a:r>
            <a:r>
              <a:rPr lang="ja-JP" altLang="en-US" dirty="0"/>
              <a:t>にするメリットはほぼない。</a:t>
            </a:r>
            <a:endParaRPr lang="en-US" altLang="ja-JP" dirty="0"/>
          </a:p>
          <a:p>
            <a:pPr lvl="1"/>
            <a:r>
              <a:rPr lang="en-US" altLang="ja-JP" dirty="0"/>
              <a:t>X</a:t>
            </a:r>
            <a:r>
              <a:rPr lang="ja-JP" altLang="en-US" dirty="0"/>
              <a:t>サーバが必要</a:t>
            </a:r>
            <a:endParaRPr lang="en-US" altLang="ja-JP" dirty="0"/>
          </a:p>
          <a:p>
            <a:pPr lvl="2"/>
            <a:r>
              <a:rPr lang="ja-JP" altLang="en-US" dirty="0"/>
              <a:t>おすすめは</a:t>
            </a:r>
            <a:r>
              <a:rPr lang="en-US" altLang="ja-JP" dirty="0" err="1"/>
              <a:t>mobaXterm</a:t>
            </a:r>
            <a:br>
              <a:rPr lang="en-US" altLang="ja-JP" dirty="0"/>
            </a:br>
            <a:r>
              <a:rPr lang="en-US" altLang="ja-JP" dirty="0" err="1"/>
              <a:t>ssh,scp</a:t>
            </a:r>
            <a:r>
              <a:rPr lang="ja-JP" altLang="en-US" dirty="0"/>
              <a:t>も</a:t>
            </a:r>
            <a:r>
              <a:rPr lang="en-US" altLang="ja-JP" dirty="0"/>
              <a:t>X</a:t>
            </a:r>
            <a:r>
              <a:rPr lang="ja-JP" altLang="en-US" dirty="0"/>
              <a:t>も</a:t>
            </a:r>
            <a:r>
              <a:rPr lang="en-US" altLang="ja-JP" dirty="0"/>
              <a:t>WSL</a:t>
            </a:r>
            <a:r>
              <a:rPr lang="ja-JP" altLang="en-US" dirty="0"/>
              <a:t>用端末としてもオールインワン</a:t>
            </a:r>
            <a:endParaRPr lang="en-US" altLang="ja-JP" dirty="0"/>
          </a:p>
          <a:p>
            <a:pPr lvl="2"/>
            <a:endParaRPr lang="en-US" altLang="ja-JP" dirty="0"/>
          </a:p>
        </p:txBody>
      </p:sp>
    </p:spTree>
    <p:extLst>
      <p:ext uri="{BB962C8B-B14F-4D97-AF65-F5344CB8AC3E}">
        <p14:creationId xmlns:p14="http://schemas.microsoft.com/office/powerpoint/2010/main" val="2277894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effectLst/>
                <a:latin typeface="+mj-ea"/>
              </a:rPr>
              <a:t>WSL2</a:t>
            </a:r>
            <a:r>
              <a:rPr kumimoji="1" lang="ja-JP" altLang="en-US" dirty="0">
                <a:effectLst/>
                <a:latin typeface="+mj-ea"/>
              </a:rPr>
              <a:t>（</a:t>
            </a:r>
            <a:r>
              <a:rPr kumimoji="1" lang="en-US" altLang="ja-JP" dirty="0">
                <a:effectLst/>
                <a:latin typeface="+mj-ea"/>
              </a:rPr>
              <a:t>2</a:t>
            </a:r>
            <a:r>
              <a:rPr kumimoji="1" lang="ja-JP" altLang="en-US" dirty="0">
                <a:effectLst/>
                <a:latin typeface="+mj-ea"/>
              </a:rPr>
              <a:t>）</a:t>
            </a:r>
          </a:p>
        </p:txBody>
      </p:sp>
      <p:sp>
        <p:nvSpPr>
          <p:cNvPr id="3" name="コンテンツ プレースホルダー 2"/>
          <p:cNvSpPr>
            <a:spLocks noGrp="1"/>
          </p:cNvSpPr>
          <p:nvPr>
            <p:ph idx="1"/>
          </p:nvPr>
        </p:nvSpPr>
        <p:spPr/>
        <p:txBody>
          <a:bodyPr/>
          <a:lstStyle/>
          <a:p>
            <a:pPr lvl="1"/>
            <a:endParaRPr lang="en-US" altLang="ja-JP" dirty="0"/>
          </a:p>
          <a:p>
            <a:pPr lvl="1"/>
            <a:r>
              <a:rPr lang="en-US" altLang="ja-JP" dirty="0"/>
              <a:t>1904</a:t>
            </a:r>
            <a:r>
              <a:rPr lang="ja-JP" altLang="en-US" dirty="0"/>
              <a:t>では</a:t>
            </a:r>
            <a:r>
              <a:rPr lang="en-US" altLang="ja-JP" dirty="0"/>
              <a:t>Windows</a:t>
            </a:r>
            <a:r>
              <a:rPr lang="ja-JP" altLang="en-US" dirty="0"/>
              <a:t>側からファイルが見えるようになった。なので、ファイルはそちらに置くとパーミッションも正しいのでいいと思う。</a:t>
            </a:r>
            <a:endParaRPr lang="en-US" altLang="ja-JP" dirty="0"/>
          </a:p>
          <a:p>
            <a:pPr lvl="1"/>
            <a:r>
              <a:rPr lang="en-US" altLang="ja-JP" dirty="0"/>
              <a:t>WSL2</a:t>
            </a:r>
            <a:r>
              <a:rPr lang="ja-JP" altLang="en-US" dirty="0"/>
              <a:t>では</a:t>
            </a:r>
            <a:r>
              <a:rPr lang="en-US" altLang="ja-JP" dirty="0"/>
              <a:t>Linux</a:t>
            </a:r>
            <a:r>
              <a:rPr lang="ja-JP" altLang="en-US" dirty="0"/>
              <a:t>のカーネルは本来のものを仮想化して使うようになったので、</a:t>
            </a:r>
            <a:r>
              <a:rPr lang="en-US" altLang="ja-JP" dirty="0"/>
              <a:t>VM</a:t>
            </a:r>
            <a:r>
              <a:rPr lang="ja-JP" altLang="en-US" dirty="0"/>
              <a:t>はほぼ不要になった。ただし、ネットワークは</a:t>
            </a:r>
            <a:r>
              <a:rPr lang="en-US" altLang="ja-JP" dirty="0" err="1"/>
              <a:t>Windwos</a:t>
            </a:r>
            <a:r>
              <a:rPr lang="ja-JP" altLang="en-US" dirty="0"/>
              <a:t>から</a:t>
            </a:r>
            <a:r>
              <a:rPr lang="en-US" altLang="ja-JP" dirty="0"/>
              <a:t>NAT</a:t>
            </a:r>
            <a:r>
              <a:rPr lang="ja-JP" altLang="en-US" dirty="0"/>
              <a:t>しているのでちょっと注意。</a:t>
            </a:r>
            <a:endParaRPr lang="en-US" altLang="ja-JP" dirty="0"/>
          </a:p>
        </p:txBody>
      </p:sp>
    </p:spTree>
    <p:extLst>
      <p:ext uri="{BB962C8B-B14F-4D97-AF65-F5344CB8AC3E}">
        <p14:creationId xmlns:p14="http://schemas.microsoft.com/office/powerpoint/2010/main" val="2692031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a:t>DCL </a:t>
            </a:r>
            <a:r>
              <a:rPr kumimoji="1" lang="ja-JP" altLang="en-US" dirty="0"/>
              <a:t>の現状</a:t>
            </a:r>
          </a:p>
        </p:txBody>
      </p:sp>
      <p:sp>
        <p:nvSpPr>
          <p:cNvPr id="3" name="サブタイトル 2"/>
          <p:cNvSpPr>
            <a:spLocks noGrp="1"/>
          </p:cNvSpPr>
          <p:nvPr>
            <p:ph type="subTitle" idx="1"/>
          </p:nvPr>
        </p:nvSpPr>
        <p:spPr/>
        <p:txBody>
          <a:bodyPr/>
          <a:lstStyle/>
          <a:p>
            <a:r>
              <a:rPr kumimoji="1" lang="ja-JP" altLang="en-US" dirty="0"/>
              <a:t>　　　　　　</a:t>
            </a:r>
            <a:r>
              <a:rPr kumimoji="1" lang="en-US" altLang="ja-JP" dirty="0"/>
              <a:t>2020/03/26</a:t>
            </a:r>
          </a:p>
          <a:p>
            <a:r>
              <a:rPr lang="ja-JP" altLang="en-US" dirty="0"/>
              <a:t>　　　　　　　乙部直人</a:t>
            </a:r>
            <a:endParaRPr kumimoji="1" lang="ja-JP" altLang="en-US" dirty="0"/>
          </a:p>
        </p:txBody>
      </p:sp>
      <p:sp>
        <p:nvSpPr>
          <p:cNvPr id="4" name="スライド番号プレースホルダー 3"/>
          <p:cNvSpPr>
            <a:spLocks noGrp="1"/>
          </p:cNvSpPr>
          <p:nvPr>
            <p:ph type="sldNum" sz="quarter" idx="4"/>
          </p:nvPr>
        </p:nvSpPr>
        <p:spPr/>
        <p:txBody>
          <a:bodyPr/>
          <a:lstStyle/>
          <a:p>
            <a:fld id="{B037F452-BB67-4D67-ADC3-A73EB00A4B04}" type="slidenum">
              <a:rPr lang="en-US" altLang="ja-JP" smtClean="0"/>
              <a:pPr/>
              <a:t>7</a:t>
            </a:fld>
            <a:endParaRPr lang="en-US" altLang="ja-JP"/>
          </a:p>
        </p:txBody>
      </p:sp>
    </p:spTree>
    <p:extLst>
      <p:ext uri="{BB962C8B-B14F-4D97-AF65-F5344CB8AC3E}">
        <p14:creationId xmlns:p14="http://schemas.microsoft.com/office/powerpoint/2010/main" val="819767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mj-ea"/>
              </a:rPr>
              <a:t>本年度の作業</a:t>
            </a:r>
            <a:r>
              <a:rPr kumimoji="1" lang="en-US" altLang="ja-JP" dirty="0">
                <a:latin typeface="+mj-ea"/>
              </a:rPr>
              <a:t>1</a:t>
            </a:r>
            <a:endParaRPr kumimoji="1" lang="ja-JP" altLang="en-US" dirty="0">
              <a:latin typeface="+mj-ea"/>
            </a:endParaRPr>
          </a:p>
        </p:txBody>
      </p:sp>
      <p:sp>
        <p:nvSpPr>
          <p:cNvPr id="3" name="コンテンツ プレースホルダー 2"/>
          <p:cNvSpPr>
            <a:spLocks noGrp="1"/>
          </p:cNvSpPr>
          <p:nvPr>
            <p:ph idx="1"/>
          </p:nvPr>
        </p:nvSpPr>
        <p:spPr>
          <a:xfrm>
            <a:off x="457200" y="1547448"/>
            <a:ext cx="8229600" cy="4525963"/>
          </a:xfrm>
        </p:spPr>
        <p:txBody>
          <a:bodyPr>
            <a:normAutofit/>
          </a:bodyPr>
          <a:lstStyle/>
          <a:p>
            <a:r>
              <a:rPr lang="en-US" altLang="ja-JP" sz="2600" dirty="0">
                <a:latin typeface="+mn-ea"/>
              </a:rPr>
              <a:t>Fortran90</a:t>
            </a:r>
            <a:r>
              <a:rPr lang="ja-JP" altLang="en-US" sz="2600" dirty="0">
                <a:latin typeface="+mn-ea"/>
              </a:rPr>
              <a:t>を含むようにする。</a:t>
            </a:r>
            <a:endParaRPr lang="en-US" altLang="ja-JP" sz="2600" dirty="0">
              <a:latin typeface="+mn-ea"/>
            </a:endParaRPr>
          </a:p>
          <a:p>
            <a:pPr lvl="1"/>
            <a:r>
              <a:rPr lang="en-US" altLang="ja-JP" sz="2200" dirty="0">
                <a:latin typeface="+mn-ea"/>
              </a:rPr>
              <a:t>Fortran90(2003)</a:t>
            </a:r>
            <a:r>
              <a:rPr lang="ja-JP" altLang="en-US" sz="2200" dirty="0">
                <a:latin typeface="+mn-ea"/>
              </a:rPr>
              <a:t>のインターフェースを取り込み、一つのパッケージとする。</a:t>
            </a:r>
            <a:endParaRPr lang="en-US" altLang="ja-JP" sz="2200" dirty="0">
              <a:latin typeface="+mn-ea"/>
            </a:endParaRPr>
          </a:p>
          <a:p>
            <a:r>
              <a:rPr lang="en-US" altLang="ja-JP" sz="2600" dirty="0">
                <a:latin typeface="+mn-ea"/>
              </a:rPr>
              <a:t>C</a:t>
            </a:r>
          </a:p>
          <a:p>
            <a:pPr lvl="1"/>
            <a:r>
              <a:rPr lang="en-US" altLang="ja-JP" sz="2200" dirty="0">
                <a:latin typeface="+mn-ea"/>
              </a:rPr>
              <a:t>C</a:t>
            </a:r>
            <a:r>
              <a:rPr lang="ja-JP" altLang="en-US" sz="2200" dirty="0">
                <a:latin typeface="+mn-ea"/>
              </a:rPr>
              <a:t>言語インターフェースも</a:t>
            </a:r>
            <a:r>
              <a:rPr lang="en-US" altLang="ja-JP" sz="2200" dirty="0">
                <a:latin typeface="+mn-ea"/>
              </a:rPr>
              <a:t>DCL</a:t>
            </a:r>
            <a:r>
              <a:rPr lang="ja-JP" altLang="en-US" sz="2200" dirty="0">
                <a:latin typeface="+mn-ea"/>
              </a:rPr>
              <a:t>本体で提供する</a:t>
            </a:r>
            <a:endParaRPr lang="en-US" altLang="ja-JP" sz="2200" dirty="0">
              <a:latin typeface="+mn-ea"/>
            </a:endParaRPr>
          </a:p>
          <a:p>
            <a:pPr lvl="1"/>
            <a:r>
              <a:rPr lang="en-US" altLang="ja-JP" sz="2200" dirty="0">
                <a:latin typeface="+mn-ea"/>
              </a:rPr>
              <a:t>Ruby</a:t>
            </a:r>
            <a:r>
              <a:rPr lang="ja-JP" altLang="en-US" sz="2200" dirty="0">
                <a:latin typeface="+mn-ea"/>
              </a:rPr>
              <a:t>からもちゃんと呼べるようになっている。実は以前の名前付けに問題があった（</a:t>
            </a:r>
            <a:r>
              <a:rPr lang="en-US" altLang="ja-JP" sz="2200" dirty="0">
                <a:latin typeface="+mn-ea"/>
              </a:rPr>
              <a:t>C</a:t>
            </a:r>
            <a:r>
              <a:rPr lang="ja-JP" altLang="en-US" sz="2200" dirty="0">
                <a:latin typeface="+mn-ea"/>
              </a:rPr>
              <a:t>と</a:t>
            </a:r>
            <a:r>
              <a:rPr lang="en-US" altLang="ja-JP" sz="2200" dirty="0">
                <a:latin typeface="+mn-ea"/>
              </a:rPr>
              <a:t>FORTRAN</a:t>
            </a:r>
            <a:r>
              <a:rPr lang="ja-JP" altLang="en-US" sz="2200" dirty="0">
                <a:latin typeface="+mn-ea"/>
              </a:rPr>
              <a:t>で同じ名前だった）ので末尾に</a:t>
            </a:r>
            <a:r>
              <a:rPr lang="en-US" altLang="ja-JP" sz="2200" dirty="0">
                <a:latin typeface="+mn-ea"/>
              </a:rPr>
              <a:t>_</a:t>
            </a:r>
            <a:r>
              <a:rPr lang="ja-JP" altLang="en-US" sz="2200" dirty="0">
                <a:latin typeface="+mn-ea"/>
              </a:rPr>
              <a:t>を追加した。</a:t>
            </a:r>
            <a:endParaRPr lang="en-US" altLang="ja-JP" sz="2200" dirty="0">
              <a:latin typeface="+mn-ea"/>
            </a:endParaRPr>
          </a:p>
        </p:txBody>
      </p:sp>
    </p:spTree>
    <p:extLst>
      <p:ext uri="{BB962C8B-B14F-4D97-AF65-F5344CB8AC3E}">
        <p14:creationId xmlns:p14="http://schemas.microsoft.com/office/powerpoint/2010/main" val="771540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latin typeface="+mj-ea"/>
              </a:rPr>
              <a:t>C</a:t>
            </a:r>
            <a:r>
              <a:rPr kumimoji="1" lang="ja-JP" altLang="en-US" dirty="0">
                <a:latin typeface="+mj-ea"/>
              </a:rPr>
              <a:t>言語インターフェース</a:t>
            </a:r>
          </a:p>
        </p:txBody>
      </p:sp>
      <p:sp>
        <p:nvSpPr>
          <p:cNvPr id="3" name="コンテンツ プレースホルダー 2"/>
          <p:cNvSpPr>
            <a:spLocks noGrp="1"/>
          </p:cNvSpPr>
          <p:nvPr>
            <p:ph idx="1"/>
          </p:nvPr>
        </p:nvSpPr>
        <p:spPr/>
        <p:txBody>
          <a:bodyPr/>
          <a:lstStyle/>
          <a:p>
            <a:r>
              <a:rPr lang="en-US" altLang="ja-JP" sz="1800" dirty="0">
                <a:latin typeface="+mn-ea"/>
              </a:rPr>
              <a:t>Fortran2003 </a:t>
            </a:r>
            <a:r>
              <a:rPr lang="ja-JP" altLang="en-US" sz="1800" dirty="0">
                <a:latin typeface="+mn-ea"/>
              </a:rPr>
              <a:t>の </a:t>
            </a:r>
            <a:r>
              <a:rPr lang="en-US" altLang="ja-JP" sz="1800" dirty="0">
                <a:latin typeface="+mn-ea"/>
              </a:rPr>
              <a:t>BIND(C)</a:t>
            </a:r>
          </a:p>
          <a:p>
            <a:r>
              <a:rPr lang="ja-JP" altLang="en-US" sz="1800" dirty="0">
                <a:latin typeface="+mn-ea"/>
              </a:rPr>
              <a:t>引数のやりとり方を指定して</a:t>
            </a:r>
            <a:r>
              <a:rPr lang="en-US" altLang="ja-JP" sz="1800" dirty="0">
                <a:latin typeface="+mn-ea"/>
              </a:rPr>
              <a:t>C</a:t>
            </a:r>
            <a:r>
              <a:rPr lang="ja-JP" altLang="en-US" sz="1800" dirty="0">
                <a:latin typeface="+mn-ea"/>
              </a:rPr>
              <a:t>から呼べるようにした。（</a:t>
            </a:r>
            <a:r>
              <a:rPr lang="en-US" altLang="ja-JP" sz="1800" dirty="0" err="1">
                <a:latin typeface="+mn-ea"/>
              </a:rPr>
              <a:t>dcl.h</a:t>
            </a:r>
            <a:r>
              <a:rPr lang="ja-JP" altLang="en-US" sz="1800" dirty="0">
                <a:latin typeface="+mn-ea"/>
              </a:rPr>
              <a:t>から自動生成する）</a:t>
            </a:r>
            <a:endParaRPr lang="en-US" altLang="ja-JP" sz="1800" dirty="0">
              <a:latin typeface="+mn-ea"/>
            </a:endParaRPr>
          </a:p>
          <a:p>
            <a:endParaRPr lang="en-US" altLang="ja-JP" sz="1800" dirty="0">
              <a:latin typeface="+mn-ea"/>
            </a:endParaRPr>
          </a:p>
        </p:txBody>
      </p:sp>
      <p:sp>
        <p:nvSpPr>
          <p:cNvPr id="5" name="テキスト ボックス 4">
            <a:extLst>
              <a:ext uri="{FF2B5EF4-FFF2-40B4-BE49-F238E27FC236}">
                <a16:creationId xmlns:a16="http://schemas.microsoft.com/office/drawing/2014/main" id="{4ADC9437-326E-4372-B022-5C3CCFBB7A5E}"/>
              </a:ext>
            </a:extLst>
          </p:cNvPr>
          <p:cNvSpPr txBox="1"/>
          <p:nvPr/>
        </p:nvSpPr>
        <p:spPr>
          <a:xfrm>
            <a:off x="230911" y="2738517"/>
            <a:ext cx="8539018" cy="3570208"/>
          </a:xfrm>
          <a:prstGeom prst="rect">
            <a:avLst/>
          </a:prstGeom>
          <a:solidFill>
            <a:schemeClr val="bg1"/>
          </a:solidFill>
        </p:spPr>
        <p:txBody>
          <a:bodyPr wrap="square" rtlCol="0">
            <a:spAutoFit/>
          </a:bodyPr>
          <a:lstStyle/>
          <a:p>
            <a:r>
              <a:rPr lang="en-US" altLang="ja-JP" sz="1600" dirty="0">
                <a:latin typeface="+mn-ea"/>
              </a:rPr>
              <a:t>INTEGER(</a:t>
            </a:r>
            <a:r>
              <a:rPr lang="en-US" altLang="ja-JP" sz="1600" dirty="0" err="1">
                <a:latin typeface="+mn-ea"/>
              </a:rPr>
              <a:t>c_int</a:t>
            </a:r>
            <a:r>
              <a:rPr lang="en-US" altLang="ja-JP" sz="1600" dirty="0">
                <a:latin typeface="+mn-ea"/>
              </a:rPr>
              <a:t>) FUNCTION WR_USSTTL_(A,B,C,D,E,F,G,H) BIND(C,NAME=‘</a:t>
            </a:r>
            <a:r>
              <a:rPr lang="en-US" altLang="ja-JP" sz="1600" dirty="0" err="1">
                <a:latin typeface="+mn-ea"/>
              </a:rPr>
              <a:t>ussttl</a:t>
            </a:r>
            <a:r>
              <a:rPr lang="en-US" altLang="ja-JP" sz="1600" dirty="0">
                <a:latin typeface="+mn-ea"/>
              </a:rPr>
              <a:t>__’)  </a:t>
            </a:r>
            <a:br>
              <a:rPr lang="en-US" altLang="ja-JP" sz="1600" dirty="0">
                <a:latin typeface="+mn-ea"/>
              </a:rPr>
            </a:br>
            <a:r>
              <a:rPr lang="en-US" altLang="ja-JP" sz="1600" dirty="0">
                <a:latin typeface="+mn-ea"/>
              </a:rPr>
              <a:t>USE </a:t>
            </a:r>
            <a:r>
              <a:rPr lang="en-US" altLang="ja-JP" sz="1600" dirty="0" err="1">
                <a:latin typeface="+mn-ea"/>
              </a:rPr>
              <a:t>iso_c_binding</a:t>
            </a:r>
            <a:br>
              <a:rPr lang="en-US" altLang="ja-JP" sz="1600" dirty="0">
                <a:latin typeface="+mn-ea"/>
              </a:rPr>
            </a:br>
            <a:r>
              <a:rPr lang="en-US" altLang="ja-JP" sz="1600" dirty="0">
                <a:latin typeface="+mn-ea"/>
              </a:rPr>
              <a:t>USE </a:t>
            </a:r>
            <a:r>
              <a:rPr lang="en-US" altLang="ja-JP" sz="1600" dirty="0" err="1">
                <a:latin typeface="+mn-ea"/>
              </a:rPr>
              <a:t>strutl</a:t>
            </a:r>
            <a:r>
              <a:rPr lang="en-US" altLang="ja-JP" sz="1600" dirty="0">
                <a:latin typeface="+mn-ea"/>
              </a:rPr>
              <a:t>                       ! C</a:t>
            </a:r>
            <a:r>
              <a:rPr lang="ja-JP" altLang="en-US" sz="1600" dirty="0">
                <a:latin typeface="+mn-ea"/>
              </a:rPr>
              <a:t>の文字の配列を文字列にする関数を提供</a:t>
            </a:r>
            <a:br>
              <a:rPr lang="en-US" altLang="ja-JP" sz="1600" dirty="0">
                <a:latin typeface="+mn-ea"/>
              </a:rPr>
            </a:br>
            <a:r>
              <a:rPr lang="en-US" altLang="ja-JP" sz="1600" dirty="0">
                <a:latin typeface="+mn-ea"/>
              </a:rPr>
              <a:t>  CHARACTER(1,c_char) :: A(*)</a:t>
            </a:r>
            <a:br>
              <a:rPr lang="en-US" altLang="ja-JP" sz="1600" dirty="0">
                <a:latin typeface="+mn-ea"/>
              </a:rPr>
            </a:br>
            <a:r>
              <a:rPr lang="en-US" altLang="ja-JP" sz="1600" dirty="0">
                <a:latin typeface="+mn-ea"/>
              </a:rPr>
              <a:t>  CHARACTER(1,c_char) :: B(*)</a:t>
            </a:r>
            <a:br>
              <a:rPr lang="en-US" altLang="ja-JP" sz="1600" dirty="0">
                <a:latin typeface="+mn-ea"/>
              </a:rPr>
            </a:br>
            <a:r>
              <a:rPr lang="en-US" altLang="ja-JP" sz="1600" dirty="0">
                <a:latin typeface="+mn-ea"/>
              </a:rPr>
              <a:t>  CHARACTER(1,c_char) :: C(*)</a:t>
            </a:r>
            <a:br>
              <a:rPr lang="en-US" altLang="ja-JP" sz="1600" dirty="0">
                <a:latin typeface="+mn-ea"/>
              </a:rPr>
            </a:br>
            <a:r>
              <a:rPr lang="en-US" altLang="ja-JP" sz="1600" dirty="0">
                <a:latin typeface="+mn-ea"/>
              </a:rPr>
              <a:t>  CHARACTER(1,c_char) :: D(*)</a:t>
            </a:r>
            <a:br>
              <a:rPr lang="en-US" altLang="ja-JP" sz="1600" dirty="0">
                <a:latin typeface="+mn-ea"/>
              </a:rPr>
            </a:br>
            <a:r>
              <a:rPr lang="en-US" altLang="ja-JP" sz="1600" dirty="0">
                <a:latin typeface="+mn-ea"/>
              </a:rPr>
              <a:t>  INTEGER(</a:t>
            </a:r>
            <a:r>
              <a:rPr lang="en-US" altLang="ja-JP" sz="1600" dirty="0" err="1">
                <a:latin typeface="+mn-ea"/>
              </a:rPr>
              <a:t>c_long</a:t>
            </a:r>
            <a:r>
              <a:rPr lang="en-US" altLang="ja-JP" sz="1600" dirty="0">
                <a:latin typeface="+mn-ea"/>
              </a:rPr>
              <a:t>),VALUE :: E</a:t>
            </a:r>
            <a:br>
              <a:rPr lang="en-US" altLang="ja-JP" sz="1600" dirty="0">
                <a:latin typeface="+mn-ea"/>
              </a:rPr>
            </a:br>
            <a:r>
              <a:rPr lang="en-US" altLang="ja-JP" sz="1600" dirty="0">
                <a:latin typeface="+mn-ea"/>
              </a:rPr>
              <a:t>  INTEGER(</a:t>
            </a:r>
            <a:r>
              <a:rPr lang="en-US" altLang="ja-JP" sz="1600" dirty="0" err="1">
                <a:latin typeface="+mn-ea"/>
              </a:rPr>
              <a:t>c_long</a:t>
            </a:r>
            <a:r>
              <a:rPr lang="en-US" altLang="ja-JP" sz="1600" dirty="0">
                <a:latin typeface="+mn-ea"/>
              </a:rPr>
              <a:t>),VALUE :: F</a:t>
            </a:r>
            <a:br>
              <a:rPr lang="en-US" altLang="ja-JP" sz="1600" dirty="0">
                <a:latin typeface="+mn-ea"/>
              </a:rPr>
            </a:br>
            <a:r>
              <a:rPr lang="en-US" altLang="ja-JP" sz="1600" dirty="0">
                <a:latin typeface="+mn-ea"/>
              </a:rPr>
              <a:t>  INTEGER(</a:t>
            </a:r>
            <a:r>
              <a:rPr lang="en-US" altLang="ja-JP" sz="1600" dirty="0" err="1">
                <a:latin typeface="+mn-ea"/>
              </a:rPr>
              <a:t>c_long</a:t>
            </a:r>
            <a:r>
              <a:rPr lang="en-US" altLang="ja-JP" sz="1600" dirty="0">
                <a:latin typeface="+mn-ea"/>
              </a:rPr>
              <a:t>),VALUE :: G</a:t>
            </a:r>
            <a:br>
              <a:rPr lang="en-US" altLang="ja-JP" sz="1600" dirty="0">
                <a:latin typeface="+mn-ea"/>
              </a:rPr>
            </a:br>
            <a:r>
              <a:rPr lang="en-US" altLang="ja-JP" sz="1600" dirty="0">
                <a:latin typeface="+mn-ea"/>
              </a:rPr>
              <a:t>  INTEGER(</a:t>
            </a:r>
            <a:r>
              <a:rPr lang="en-US" altLang="ja-JP" sz="1600" dirty="0" err="1">
                <a:latin typeface="+mn-ea"/>
              </a:rPr>
              <a:t>c_long</a:t>
            </a:r>
            <a:r>
              <a:rPr lang="en-US" altLang="ja-JP" sz="1600" dirty="0">
                <a:latin typeface="+mn-ea"/>
              </a:rPr>
              <a:t>),VALUE :: H</a:t>
            </a:r>
            <a:br>
              <a:rPr lang="en-US" altLang="ja-JP" sz="1600" dirty="0">
                <a:latin typeface="+mn-ea"/>
              </a:rPr>
            </a:br>
            <a:r>
              <a:rPr lang="en-US" altLang="ja-JP" sz="1600" dirty="0">
                <a:latin typeface="+mn-ea"/>
              </a:rPr>
              <a:t>  CALL </a:t>
            </a:r>
            <a:r>
              <a:rPr lang="en-US" altLang="ja-JP" sz="1600" dirty="0" err="1">
                <a:latin typeface="+mn-ea"/>
              </a:rPr>
              <a:t>ussttl</a:t>
            </a:r>
            <a:r>
              <a:rPr lang="en-US" altLang="ja-JP" sz="1600" dirty="0">
                <a:latin typeface="+mn-ea"/>
              </a:rPr>
              <a:t>(</a:t>
            </a:r>
            <a:r>
              <a:rPr lang="en-US" altLang="ja-JP" sz="1600" dirty="0" err="1">
                <a:latin typeface="+mn-ea"/>
              </a:rPr>
              <a:t>fstring</a:t>
            </a:r>
            <a:r>
              <a:rPr lang="en-US" altLang="ja-JP" sz="1600" dirty="0">
                <a:latin typeface="+mn-ea"/>
              </a:rPr>
              <a:t>(A,E),</a:t>
            </a:r>
            <a:r>
              <a:rPr lang="en-US" altLang="ja-JP" sz="1600" dirty="0" err="1">
                <a:latin typeface="+mn-ea"/>
              </a:rPr>
              <a:t>fstring</a:t>
            </a:r>
            <a:r>
              <a:rPr lang="en-US" altLang="ja-JP" sz="1600" dirty="0">
                <a:latin typeface="+mn-ea"/>
              </a:rPr>
              <a:t>(B,F),</a:t>
            </a:r>
            <a:r>
              <a:rPr lang="en-US" altLang="ja-JP" sz="1600" dirty="0" err="1">
                <a:latin typeface="+mn-ea"/>
              </a:rPr>
              <a:t>fstring</a:t>
            </a:r>
            <a:r>
              <a:rPr lang="en-US" altLang="ja-JP" sz="1600" dirty="0">
                <a:latin typeface="+mn-ea"/>
              </a:rPr>
              <a:t>(C,G),</a:t>
            </a:r>
            <a:r>
              <a:rPr lang="en-US" altLang="ja-JP" sz="1600" dirty="0" err="1">
                <a:latin typeface="+mn-ea"/>
              </a:rPr>
              <a:t>fstring</a:t>
            </a:r>
            <a:r>
              <a:rPr lang="en-US" altLang="ja-JP" sz="1600" dirty="0">
                <a:latin typeface="+mn-ea"/>
              </a:rPr>
              <a:t>(D,H))</a:t>
            </a:r>
            <a:br>
              <a:rPr lang="en-US" altLang="ja-JP" sz="1600" dirty="0">
                <a:latin typeface="+mn-ea"/>
              </a:rPr>
            </a:br>
            <a:r>
              <a:rPr lang="en-US" altLang="ja-JP" sz="1600" dirty="0">
                <a:latin typeface="+mn-ea"/>
              </a:rPr>
              <a:t>END</a:t>
            </a:r>
          </a:p>
          <a:p>
            <a:endParaRPr kumimoji="1" lang="ja-JP" altLang="en-US" dirty="0"/>
          </a:p>
        </p:txBody>
      </p:sp>
    </p:spTree>
    <p:extLst>
      <p:ext uri="{BB962C8B-B14F-4D97-AF65-F5344CB8AC3E}">
        <p14:creationId xmlns:p14="http://schemas.microsoft.com/office/powerpoint/2010/main" val="3336224971"/>
      </p:ext>
    </p:extLst>
  </p:cSld>
  <p:clrMapOvr>
    <a:masterClrMapping/>
  </p:clrMapOvr>
</p:sld>
</file>

<file path=ppt/theme/theme1.xml><?xml version="1.0" encoding="utf-8"?>
<a:theme xmlns:a="http://schemas.openxmlformats.org/drawingml/2006/main" name="design003">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ヒラギノ">
      <a:majorFont>
        <a:latin typeface="ヒラギノ角ゴ ProN W6"/>
        <a:ea typeface="ヒラギノ角ゴ ProN W6"/>
        <a:cs typeface=""/>
      </a:majorFont>
      <a:minorFont>
        <a:latin typeface="ヒラギノ明朝 ProN W3"/>
        <a:ea typeface="ヒラギノ明朝 ProN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design003</Template>
  <TotalTime>6545</TotalTime>
  <Words>667</Words>
  <Application>Microsoft Office PowerPoint</Application>
  <PresentationFormat>画面に合わせる (4:3)</PresentationFormat>
  <Paragraphs>60</Paragraphs>
  <Slides>14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A-OTF 新ゴ Pro M</vt:lpstr>
      <vt:lpstr>ヒラギノ角ゴ ProN W6</vt:lpstr>
      <vt:lpstr>ヒラギノ明朝 ProN W3</vt:lpstr>
      <vt:lpstr>Arial</vt:lpstr>
      <vt:lpstr>design003</vt:lpstr>
      <vt:lpstr>電脳Rubyパッケージ Window/Ubuntu</vt:lpstr>
      <vt:lpstr>Ubuntu</vt:lpstr>
      <vt:lpstr>ubuntu</vt:lpstr>
      <vt:lpstr>Windowsパッケージ</vt:lpstr>
      <vt:lpstr>WSL2</vt:lpstr>
      <vt:lpstr>WSL2（2）</vt:lpstr>
      <vt:lpstr>DCL の現状</vt:lpstr>
      <vt:lpstr>本年度の作業1</vt:lpstr>
      <vt:lpstr>C言語インターフェース</vt:lpstr>
      <vt:lpstr>Ruby-DCL</vt:lpstr>
      <vt:lpstr>DCL Fortran90</vt:lpstr>
      <vt:lpstr>本年度2：流線関数</vt:lpstr>
      <vt:lpstr>本年度3：マニュアル整備</vt:lpstr>
      <vt:lpstr>今後の予定。</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Numru for Windows</dc:title>
  <dc:creator>乙部直人</dc:creator>
  <cp:lastModifiedBy>乙部 直人</cp:lastModifiedBy>
  <cp:revision>56</cp:revision>
  <dcterms:created xsi:type="dcterms:W3CDTF">2012-12-13T02:34:47Z</dcterms:created>
  <dcterms:modified xsi:type="dcterms:W3CDTF">2020-03-26T00:34:06Z</dcterms:modified>
</cp:coreProperties>
</file>