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6" r:id="rId2"/>
    <p:sldId id="268" r:id="rId3"/>
  </p:sldIdLst>
  <p:sldSz cx="9144000" cy="6858000" type="screen4x3"/>
  <p:notesSz cx="7104063"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700" autoAdjust="0"/>
  </p:normalViewPr>
  <p:slideViewPr>
    <p:cSldViewPr>
      <p:cViewPr varScale="1">
        <p:scale>
          <a:sx n="65" d="100"/>
          <a:sy n="65" d="100"/>
        </p:scale>
        <p:origin x="85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6" d="100"/>
          <a:sy n="56" d="100"/>
        </p:scale>
        <p:origin x="-2874" y="-96"/>
      </p:cViewPr>
      <p:guideLst>
        <p:guide orient="horz" pos="3224"/>
        <p:guide pos="223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8427" cy="511731"/>
          </a:xfrm>
          <a:prstGeom prst="rect">
            <a:avLst/>
          </a:prstGeom>
        </p:spPr>
        <p:txBody>
          <a:bodyPr vert="horz" lIns="99075" tIns="49538" rIns="99075" bIns="49538"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3992" y="0"/>
            <a:ext cx="3078427" cy="511731"/>
          </a:xfrm>
          <a:prstGeom prst="rect">
            <a:avLst/>
          </a:prstGeom>
        </p:spPr>
        <p:txBody>
          <a:bodyPr vert="horz" lIns="99075" tIns="49538" rIns="99075" bIns="49538" rtlCol="0"/>
          <a:lstStyle>
            <a:lvl1pPr algn="r">
              <a:defRPr sz="1300"/>
            </a:lvl1pPr>
          </a:lstStyle>
          <a:p>
            <a:fld id="{B4A97B24-50B1-4509-8EF6-435C0D589705}" type="datetimeFigureOut">
              <a:rPr kumimoji="1" lang="ja-JP" altLang="en-US" smtClean="0"/>
              <a:t>2020/3/26</a:t>
            </a:fld>
            <a:endParaRPr kumimoji="1" lang="ja-JP" altLang="en-US"/>
          </a:p>
        </p:txBody>
      </p:sp>
      <p:sp>
        <p:nvSpPr>
          <p:cNvPr id="4" name="スライド イメージ プレースホルダー 3"/>
          <p:cNvSpPr>
            <a:spLocks noGrp="1" noRot="1" noChangeAspect="1"/>
          </p:cNvSpPr>
          <p:nvPr>
            <p:ph type="sldImg" idx="2"/>
          </p:nvPr>
        </p:nvSpPr>
        <p:spPr>
          <a:xfrm>
            <a:off x="995363" y="768350"/>
            <a:ext cx="5113337" cy="3836988"/>
          </a:xfrm>
          <a:prstGeom prst="rect">
            <a:avLst/>
          </a:prstGeom>
          <a:noFill/>
          <a:ln w="12700">
            <a:solidFill>
              <a:prstClr val="black"/>
            </a:solidFill>
          </a:ln>
        </p:spPr>
        <p:txBody>
          <a:bodyPr vert="horz" lIns="99075" tIns="49538" rIns="99075" bIns="49538" rtlCol="0" anchor="ctr"/>
          <a:lstStyle/>
          <a:p>
            <a:endParaRPr lang="ja-JP" altLang="en-US"/>
          </a:p>
        </p:txBody>
      </p:sp>
      <p:sp>
        <p:nvSpPr>
          <p:cNvPr id="5" name="ノート プレースホルダー 4"/>
          <p:cNvSpPr>
            <a:spLocks noGrp="1"/>
          </p:cNvSpPr>
          <p:nvPr>
            <p:ph type="body" sz="quarter" idx="3"/>
          </p:nvPr>
        </p:nvSpPr>
        <p:spPr>
          <a:xfrm>
            <a:off x="710407" y="4861441"/>
            <a:ext cx="5683250" cy="4605576"/>
          </a:xfrm>
          <a:prstGeom prst="rect">
            <a:avLst/>
          </a:prstGeom>
        </p:spPr>
        <p:txBody>
          <a:bodyPr vert="horz" lIns="99075" tIns="49538" rIns="99075" bIns="4953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06"/>
            <a:ext cx="3078427" cy="511731"/>
          </a:xfrm>
          <a:prstGeom prst="rect">
            <a:avLst/>
          </a:prstGeom>
        </p:spPr>
        <p:txBody>
          <a:bodyPr vert="horz" lIns="99075" tIns="49538" rIns="99075" bIns="49538"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3992" y="9721106"/>
            <a:ext cx="3078427" cy="511731"/>
          </a:xfrm>
          <a:prstGeom prst="rect">
            <a:avLst/>
          </a:prstGeom>
        </p:spPr>
        <p:txBody>
          <a:bodyPr vert="horz" lIns="99075" tIns="49538" rIns="99075" bIns="49538" rtlCol="0" anchor="b"/>
          <a:lstStyle>
            <a:lvl1pPr algn="r">
              <a:defRPr sz="1300"/>
            </a:lvl1pPr>
          </a:lstStyle>
          <a:p>
            <a:fld id="{2311382B-F543-449B-9C5E-30B90CE0CA3E}" type="slidenum">
              <a:rPr kumimoji="1" lang="ja-JP" altLang="en-US" smtClean="0"/>
              <a:t>‹#›</a:t>
            </a:fld>
            <a:endParaRPr kumimoji="1" lang="ja-JP" altLang="en-US"/>
          </a:p>
        </p:txBody>
      </p:sp>
    </p:spTree>
    <p:extLst>
      <p:ext uri="{BB962C8B-B14F-4D97-AF65-F5344CB8AC3E}">
        <p14:creationId xmlns:p14="http://schemas.microsoft.com/office/powerpoint/2010/main" val="388421860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3730" name="Rectangle 2"/>
          <p:cNvSpPr>
            <a:spLocks noGrp="1" noChangeArrowheads="1"/>
          </p:cNvSpPr>
          <p:nvPr>
            <p:ph type="ftr" sz="quarter" idx="3"/>
          </p:nvPr>
        </p:nvSpPr>
        <p:spPr>
          <a:xfrm>
            <a:off x="7380288" y="5445125"/>
            <a:ext cx="719137" cy="476250"/>
          </a:xfrm>
        </p:spPr>
        <p:txBody>
          <a:bodyPr/>
          <a:lstStyle>
            <a:lvl1pPr algn="ctr">
              <a:defRPr>
                <a:latin typeface="+mn-lt"/>
                <a:ea typeface="+mn-ea"/>
              </a:defRPr>
            </a:lvl1pPr>
          </a:lstStyle>
          <a:p>
            <a:endParaRPr kumimoji="1" lang="ja-JP" altLang="en-US"/>
          </a:p>
        </p:txBody>
      </p:sp>
      <p:sp>
        <p:nvSpPr>
          <p:cNvPr id="73731" name="Rectangle 3"/>
          <p:cNvSpPr>
            <a:spLocks noChangeArrowheads="1"/>
          </p:cNvSpPr>
          <p:nvPr/>
        </p:nvSpPr>
        <p:spPr bwMode="auto">
          <a:xfrm>
            <a:off x="0" y="0"/>
            <a:ext cx="1042988" cy="6858000"/>
          </a:xfrm>
          <a:prstGeom prst="rect">
            <a:avLst/>
          </a:prstGeom>
          <a:gradFill rotWithShape="1">
            <a:gsLst>
              <a:gs pos="0">
                <a:srgbClr val="000000"/>
              </a:gs>
              <a:gs pos="100000">
                <a:srgbClr val="000000">
                  <a:gamma/>
                  <a:tint val="0"/>
                  <a:invGamma/>
                  <a:alpha val="0"/>
                </a:srgb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3732" name="Rectangle 4"/>
          <p:cNvSpPr>
            <a:spLocks noChangeArrowheads="1"/>
          </p:cNvSpPr>
          <p:nvPr/>
        </p:nvSpPr>
        <p:spPr bwMode="auto">
          <a:xfrm>
            <a:off x="8101013" y="0"/>
            <a:ext cx="1042987" cy="6858000"/>
          </a:xfrm>
          <a:prstGeom prst="rect">
            <a:avLst/>
          </a:prstGeom>
          <a:gradFill rotWithShape="1">
            <a:gsLst>
              <a:gs pos="0">
                <a:srgbClr val="000000">
                  <a:gamma/>
                  <a:tint val="0"/>
                  <a:invGamma/>
                  <a:alpha val="0"/>
                </a:srgbClr>
              </a:gs>
              <a:gs pos="100000">
                <a:srgbClr val="000000"/>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pic>
        <p:nvPicPr>
          <p:cNvPr id="73733" name="Picture 5" descr="GFD-logo"/>
          <p:cNvPicPr>
            <a:picLocks noChangeAspect="1" noChangeArrowheads="1"/>
          </p:cNvPicPr>
          <p:nvPr/>
        </p:nvPicPr>
        <p:blipFill>
          <a:blip r:embed="rId2" cstate="print">
            <a:extLst>
              <a:ext uri="{28A0092B-C50C-407E-A947-70E740481C1C}">
                <a14:useLocalDpi xmlns:a14="http://schemas.microsoft.com/office/drawing/2010/main" val="0"/>
              </a:ext>
            </a:extLst>
          </a:blip>
          <a:srcRect r="-2850" b="-186"/>
          <a:stretch>
            <a:fillRect/>
          </a:stretch>
        </p:blipFill>
        <p:spPr bwMode="auto">
          <a:xfrm>
            <a:off x="7097713" y="4818063"/>
            <a:ext cx="2124075" cy="2066925"/>
          </a:xfrm>
          <a:prstGeom prst="rect">
            <a:avLst/>
          </a:prstGeom>
          <a:noFill/>
          <a:extLst>
            <a:ext uri="{909E8E84-426E-40DD-AFC4-6F175D3DCCD1}">
              <a14:hiddenFill xmlns:a14="http://schemas.microsoft.com/office/drawing/2010/main">
                <a:solidFill>
                  <a:srgbClr val="FFFFFF"/>
                </a:solidFill>
              </a14:hiddenFill>
            </a:ext>
          </a:extLst>
        </p:spPr>
      </p:pic>
      <p:sp>
        <p:nvSpPr>
          <p:cNvPr id="73734" name="Rectangle 6"/>
          <p:cNvSpPr>
            <a:spLocks noGrp="1" noChangeArrowheads="1"/>
          </p:cNvSpPr>
          <p:nvPr>
            <p:ph type="ctrTitle"/>
          </p:nvPr>
        </p:nvSpPr>
        <p:spPr>
          <a:xfrm>
            <a:off x="1366838" y="1125538"/>
            <a:ext cx="6408737" cy="2590800"/>
          </a:xfrm>
          <a:effectLst>
            <a:outerShdw dist="71842" dir="2700000" algn="ctr" rotWithShape="0">
              <a:srgbClr val="C0C0C0">
                <a:alpha val="50000"/>
              </a:srgbClr>
            </a:outerShdw>
          </a:effectLst>
        </p:spPr>
        <p:txBody>
          <a:bodyPr/>
          <a:lstStyle>
            <a:lvl1pPr algn="ctr">
              <a:defRPr sz="4800">
                <a:solidFill>
                  <a:schemeClr val="tx1"/>
                </a:solidFill>
              </a:defRPr>
            </a:lvl1pPr>
          </a:lstStyle>
          <a:p>
            <a:pPr lvl="0"/>
            <a:r>
              <a:rPr lang="ja-JP" altLang="en-US" noProof="0"/>
              <a:t>マスター タイトルの書式設定</a:t>
            </a:r>
          </a:p>
        </p:txBody>
      </p:sp>
      <p:sp>
        <p:nvSpPr>
          <p:cNvPr id="73735" name="Rectangle 7"/>
          <p:cNvSpPr>
            <a:spLocks noGrp="1" noChangeArrowheads="1"/>
          </p:cNvSpPr>
          <p:nvPr>
            <p:ph type="subTitle" idx="1"/>
          </p:nvPr>
        </p:nvSpPr>
        <p:spPr>
          <a:xfrm>
            <a:off x="2230438" y="4292600"/>
            <a:ext cx="4681537" cy="1752600"/>
          </a:xfrm>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0" indent="0" algn="ctr">
              <a:buFont typeface="Wingdings 2" pitchFamily="18" charset="2"/>
              <a:buNone/>
              <a:defRPr>
                <a:solidFill>
                  <a:srgbClr val="4D4D4D"/>
                </a:solidFill>
              </a:defRPr>
            </a:lvl1pPr>
          </a:lstStyle>
          <a:p>
            <a:pPr lvl="0"/>
            <a:r>
              <a:rPr lang="ja-JP" altLang="en-US" noProof="0"/>
              <a:t>マスター サブタイトルの書式設定</a:t>
            </a:r>
          </a:p>
        </p:txBody>
      </p:sp>
      <p:sp>
        <p:nvSpPr>
          <p:cNvPr id="73736" name="Rectangle 8"/>
          <p:cNvSpPr>
            <a:spLocks noGrp="1" noChangeArrowheads="1"/>
          </p:cNvSpPr>
          <p:nvPr>
            <p:ph type="dt" sz="half" idx="2"/>
          </p:nvPr>
        </p:nvSpPr>
        <p:spPr>
          <a:xfrm rot="5400000">
            <a:off x="-1481137" y="5126037"/>
            <a:ext cx="3213100" cy="250825"/>
          </a:xfrm>
        </p:spPr>
        <p:txBody>
          <a:bodyPr/>
          <a:lstStyle>
            <a:lvl1pPr algn="r">
              <a:defRPr>
                <a:solidFill>
                  <a:schemeClr val="tx1"/>
                </a:solidFill>
              </a:defRPr>
            </a:lvl1pPr>
          </a:lstStyle>
          <a:p>
            <a:fld id="{E90ED720-0104-4369-84BC-D37694168613}" type="datetimeFigureOut">
              <a:rPr kumimoji="1" lang="ja-JP" altLang="en-US" smtClean="0"/>
              <a:t>2020/3/26</a:t>
            </a:fld>
            <a:endParaRPr kumimoji="1" lang="ja-JP" altLang="en-US"/>
          </a:p>
        </p:txBody>
      </p:sp>
      <p:sp>
        <p:nvSpPr>
          <p:cNvPr id="73737" name="Rectangle 9"/>
          <p:cNvSpPr>
            <a:spLocks noGrp="1" noChangeArrowheads="1"/>
          </p:cNvSpPr>
          <p:nvPr>
            <p:ph type="sldNum" sz="quarter" idx="4"/>
          </p:nvPr>
        </p:nvSpPr>
        <p:spPr>
          <a:xfrm>
            <a:off x="6553200" y="6245225"/>
            <a:ext cx="2133600" cy="476250"/>
          </a:xfrm>
        </p:spPr>
        <p:txBody>
          <a:bodyPr/>
          <a:lstStyle>
            <a:lvl1pPr>
              <a:defRPr>
                <a:latin typeface="+mn-lt"/>
              </a:defRPr>
            </a:lvl1pPr>
          </a:lstStyle>
          <a:p>
            <a:fld id="{D2D8002D-B5B0-4BAC-B1F6-782DDCCE6D9C}" type="slidenum">
              <a:rPr kumimoji="1" lang="ja-JP" altLang="en-US" smtClean="0"/>
              <a:t>‹#›</a:t>
            </a:fld>
            <a:endParaRPr kumimoji="1" lang="ja-JP" altLang="en-US"/>
          </a:p>
        </p:txBody>
      </p:sp>
      <p:sp>
        <p:nvSpPr>
          <p:cNvPr id="73738" name="Text Box 10"/>
          <p:cNvSpPr txBox="1">
            <a:spLocks noChangeArrowheads="1"/>
          </p:cNvSpPr>
          <p:nvPr/>
        </p:nvSpPr>
        <p:spPr bwMode="auto">
          <a:xfrm rot="16200000">
            <a:off x="-1100137" y="1812925"/>
            <a:ext cx="4070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ja-JP" sz="2400" b="1">
                <a:solidFill>
                  <a:schemeClr val="bg1"/>
                </a:solidFill>
              </a:rPr>
              <a:t>http://www.gfd-dennou.org</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フッター プレースホルダー 3"/>
          <p:cNvSpPr>
            <a:spLocks noGrp="1"/>
          </p:cNvSpPr>
          <p:nvPr>
            <p:ph type="ftr" sz="quarter" idx="10"/>
          </p:nvPr>
        </p:nvSpPr>
        <p:spPr/>
        <p:txBody>
          <a:bodyPr/>
          <a:lstStyle>
            <a:lvl1pPr>
              <a:defRPr/>
            </a:lvl1pPr>
          </a:lstStyle>
          <a:p>
            <a:endParaRPr kumimoji="1" lang="ja-JP" altLang="en-US"/>
          </a:p>
        </p:txBody>
      </p:sp>
      <p:sp>
        <p:nvSpPr>
          <p:cNvPr id="5" name="スライド番号プレースホルダー 4"/>
          <p:cNvSpPr>
            <a:spLocks noGrp="1"/>
          </p:cNvSpPr>
          <p:nvPr>
            <p:ph type="sldNum" sz="quarter" idx="11"/>
          </p:nvPr>
        </p:nvSpPr>
        <p:spPr/>
        <p:txBody>
          <a:bodyPr/>
          <a:lstStyle>
            <a:lvl1pPr>
              <a:defRPr/>
            </a:lvl1pPr>
          </a:lstStyle>
          <a:p>
            <a:fld id="{D2D8002D-B5B0-4BAC-B1F6-782DDCCE6D9C}" type="slidenum">
              <a:rPr kumimoji="1" lang="ja-JP" altLang="en-US" smtClean="0"/>
              <a:t>‹#›</a:t>
            </a:fld>
            <a:endParaRPr kumimoji="1" lang="ja-JP" altLang="en-US"/>
          </a:p>
        </p:txBody>
      </p:sp>
      <p:sp>
        <p:nvSpPr>
          <p:cNvPr id="6" name="日付プレースホルダー 5"/>
          <p:cNvSpPr>
            <a:spLocks noGrp="1"/>
          </p:cNvSpPr>
          <p:nvPr>
            <p:ph type="dt" sz="half" idx="12"/>
          </p:nvPr>
        </p:nvSpPr>
        <p:spPr/>
        <p:txBody>
          <a:bodyPr/>
          <a:lstStyle>
            <a:lvl1pPr>
              <a:defRPr/>
            </a:lvl1pPr>
          </a:lstStyle>
          <a:p>
            <a:fld id="{E90ED720-0104-4369-84BC-D37694168613}" type="datetimeFigureOut">
              <a:rPr kumimoji="1" lang="ja-JP" altLang="en-US" smtClean="0"/>
              <a:t>2020/3/26</a:t>
            </a:fld>
            <a:endParaRPr kumimoji="1" lang="ja-JP" altLang="en-US"/>
          </a:p>
        </p:txBody>
      </p:sp>
    </p:spTree>
    <p:extLst>
      <p:ext uri="{BB962C8B-B14F-4D97-AF65-F5344CB8AC3E}">
        <p14:creationId xmlns:p14="http://schemas.microsoft.com/office/powerpoint/2010/main" val="3524441328"/>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32588" y="0"/>
            <a:ext cx="2160587" cy="63087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250825" y="0"/>
            <a:ext cx="6329363" cy="63087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フッター プレースホルダー 3"/>
          <p:cNvSpPr>
            <a:spLocks noGrp="1"/>
          </p:cNvSpPr>
          <p:nvPr>
            <p:ph type="ftr" sz="quarter" idx="10"/>
          </p:nvPr>
        </p:nvSpPr>
        <p:spPr/>
        <p:txBody>
          <a:bodyPr/>
          <a:lstStyle>
            <a:lvl1pPr>
              <a:defRPr/>
            </a:lvl1pPr>
          </a:lstStyle>
          <a:p>
            <a:endParaRPr kumimoji="1" lang="ja-JP" altLang="en-US"/>
          </a:p>
        </p:txBody>
      </p:sp>
      <p:sp>
        <p:nvSpPr>
          <p:cNvPr id="5" name="スライド番号プレースホルダー 4"/>
          <p:cNvSpPr>
            <a:spLocks noGrp="1"/>
          </p:cNvSpPr>
          <p:nvPr>
            <p:ph type="sldNum" sz="quarter" idx="11"/>
          </p:nvPr>
        </p:nvSpPr>
        <p:spPr/>
        <p:txBody>
          <a:bodyPr/>
          <a:lstStyle>
            <a:lvl1pPr>
              <a:defRPr/>
            </a:lvl1pPr>
          </a:lstStyle>
          <a:p>
            <a:fld id="{D2D8002D-B5B0-4BAC-B1F6-782DDCCE6D9C}" type="slidenum">
              <a:rPr kumimoji="1" lang="ja-JP" altLang="en-US" smtClean="0"/>
              <a:t>‹#›</a:t>
            </a:fld>
            <a:endParaRPr kumimoji="1" lang="ja-JP" altLang="en-US"/>
          </a:p>
        </p:txBody>
      </p:sp>
      <p:sp>
        <p:nvSpPr>
          <p:cNvPr id="6" name="日付プレースホルダー 5"/>
          <p:cNvSpPr>
            <a:spLocks noGrp="1"/>
          </p:cNvSpPr>
          <p:nvPr>
            <p:ph type="dt" sz="half" idx="12"/>
          </p:nvPr>
        </p:nvSpPr>
        <p:spPr/>
        <p:txBody>
          <a:bodyPr/>
          <a:lstStyle>
            <a:lvl1pPr>
              <a:defRPr/>
            </a:lvl1pPr>
          </a:lstStyle>
          <a:p>
            <a:fld id="{E90ED720-0104-4369-84BC-D37694168613}" type="datetimeFigureOut">
              <a:rPr kumimoji="1" lang="ja-JP" altLang="en-US" smtClean="0"/>
              <a:t>2020/3/26</a:t>
            </a:fld>
            <a:endParaRPr kumimoji="1" lang="ja-JP" altLang="en-US"/>
          </a:p>
        </p:txBody>
      </p:sp>
    </p:spTree>
    <p:extLst>
      <p:ext uri="{BB962C8B-B14F-4D97-AF65-F5344CB8AC3E}">
        <p14:creationId xmlns:p14="http://schemas.microsoft.com/office/powerpoint/2010/main" val="416598041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フッター プレースホルダー 3"/>
          <p:cNvSpPr>
            <a:spLocks noGrp="1"/>
          </p:cNvSpPr>
          <p:nvPr>
            <p:ph type="ftr" sz="quarter" idx="10"/>
          </p:nvPr>
        </p:nvSpPr>
        <p:spPr/>
        <p:txBody>
          <a:bodyPr/>
          <a:lstStyle>
            <a:lvl1pPr>
              <a:defRPr/>
            </a:lvl1pPr>
          </a:lstStyle>
          <a:p>
            <a:endParaRPr kumimoji="1" lang="ja-JP" altLang="en-US"/>
          </a:p>
        </p:txBody>
      </p:sp>
      <p:sp>
        <p:nvSpPr>
          <p:cNvPr id="5" name="スライド番号プレースホルダー 4"/>
          <p:cNvSpPr>
            <a:spLocks noGrp="1"/>
          </p:cNvSpPr>
          <p:nvPr>
            <p:ph type="sldNum" sz="quarter" idx="11"/>
          </p:nvPr>
        </p:nvSpPr>
        <p:spPr/>
        <p:txBody>
          <a:bodyPr/>
          <a:lstStyle>
            <a:lvl1pPr>
              <a:defRPr/>
            </a:lvl1pPr>
          </a:lstStyle>
          <a:p>
            <a:fld id="{D2D8002D-B5B0-4BAC-B1F6-782DDCCE6D9C}" type="slidenum">
              <a:rPr kumimoji="1" lang="ja-JP" altLang="en-US" smtClean="0"/>
              <a:t>‹#›</a:t>
            </a:fld>
            <a:endParaRPr kumimoji="1" lang="ja-JP" altLang="en-US"/>
          </a:p>
        </p:txBody>
      </p:sp>
      <p:sp>
        <p:nvSpPr>
          <p:cNvPr id="6" name="日付プレースホルダー 5"/>
          <p:cNvSpPr>
            <a:spLocks noGrp="1"/>
          </p:cNvSpPr>
          <p:nvPr>
            <p:ph type="dt" sz="half" idx="12"/>
          </p:nvPr>
        </p:nvSpPr>
        <p:spPr/>
        <p:txBody>
          <a:bodyPr/>
          <a:lstStyle>
            <a:lvl1pPr>
              <a:defRPr/>
            </a:lvl1pPr>
          </a:lstStyle>
          <a:p>
            <a:fld id="{E90ED720-0104-4369-84BC-D37694168613}" type="datetimeFigureOut">
              <a:rPr kumimoji="1" lang="ja-JP" altLang="en-US" smtClean="0"/>
              <a:t>2020/3/26</a:t>
            </a:fld>
            <a:endParaRPr kumimoji="1" lang="ja-JP" altLang="en-US"/>
          </a:p>
        </p:txBody>
      </p:sp>
    </p:spTree>
    <p:extLst>
      <p:ext uri="{BB962C8B-B14F-4D97-AF65-F5344CB8AC3E}">
        <p14:creationId xmlns:p14="http://schemas.microsoft.com/office/powerpoint/2010/main" val="309704724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フッター プレースホルダー 3"/>
          <p:cNvSpPr>
            <a:spLocks noGrp="1"/>
          </p:cNvSpPr>
          <p:nvPr>
            <p:ph type="ftr" sz="quarter" idx="10"/>
          </p:nvPr>
        </p:nvSpPr>
        <p:spPr/>
        <p:txBody>
          <a:bodyPr/>
          <a:lstStyle>
            <a:lvl1pPr>
              <a:defRPr/>
            </a:lvl1pPr>
          </a:lstStyle>
          <a:p>
            <a:endParaRPr kumimoji="1" lang="ja-JP" altLang="en-US"/>
          </a:p>
        </p:txBody>
      </p:sp>
      <p:sp>
        <p:nvSpPr>
          <p:cNvPr id="5" name="スライド番号プレースホルダー 4"/>
          <p:cNvSpPr>
            <a:spLocks noGrp="1"/>
          </p:cNvSpPr>
          <p:nvPr>
            <p:ph type="sldNum" sz="quarter" idx="11"/>
          </p:nvPr>
        </p:nvSpPr>
        <p:spPr/>
        <p:txBody>
          <a:bodyPr/>
          <a:lstStyle>
            <a:lvl1pPr>
              <a:defRPr/>
            </a:lvl1pPr>
          </a:lstStyle>
          <a:p>
            <a:fld id="{D2D8002D-B5B0-4BAC-B1F6-782DDCCE6D9C}" type="slidenum">
              <a:rPr kumimoji="1" lang="ja-JP" altLang="en-US" smtClean="0"/>
              <a:t>‹#›</a:t>
            </a:fld>
            <a:endParaRPr kumimoji="1" lang="ja-JP" altLang="en-US"/>
          </a:p>
        </p:txBody>
      </p:sp>
      <p:sp>
        <p:nvSpPr>
          <p:cNvPr id="6" name="日付プレースホルダー 5"/>
          <p:cNvSpPr>
            <a:spLocks noGrp="1"/>
          </p:cNvSpPr>
          <p:nvPr>
            <p:ph type="dt" sz="half" idx="12"/>
          </p:nvPr>
        </p:nvSpPr>
        <p:spPr/>
        <p:txBody>
          <a:bodyPr/>
          <a:lstStyle>
            <a:lvl1pPr>
              <a:defRPr/>
            </a:lvl1pPr>
          </a:lstStyle>
          <a:p>
            <a:fld id="{E90ED720-0104-4369-84BC-D37694168613}" type="datetimeFigureOut">
              <a:rPr kumimoji="1" lang="ja-JP" altLang="en-US" smtClean="0"/>
              <a:t>2020/3/26</a:t>
            </a:fld>
            <a:endParaRPr kumimoji="1" lang="ja-JP" altLang="en-US"/>
          </a:p>
        </p:txBody>
      </p:sp>
    </p:spTree>
    <p:extLst>
      <p:ext uri="{BB962C8B-B14F-4D97-AF65-F5344CB8AC3E}">
        <p14:creationId xmlns:p14="http://schemas.microsoft.com/office/powerpoint/2010/main" val="2623700883"/>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250825" y="1125538"/>
            <a:ext cx="4244975" cy="51831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125538"/>
            <a:ext cx="4244975" cy="51831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フッター プレースホルダー 4"/>
          <p:cNvSpPr>
            <a:spLocks noGrp="1"/>
          </p:cNvSpPr>
          <p:nvPr>
            <p:ph type="ftr" sz="quarter" idx="10"/>
          </p:nvPr>
        </p:nvSpPr>
        <p:spPr/>
        <p:txBody>
          <a:bodyPr/>
          <a:lstStyle>
            <a:lvl1pPr>
              <a:defRPr/>
            </a:lvl1pPr>
          </a:lstStyle>
          <a:p>
            <a:endParaRPr kumimoji="1" lang="ja-JP" altLang="en-US"/>
          </a:p>
        </p:txBody>
      </p:sp>
      <p:sp>
        <p:nvSpPr>
          <p:cNvPr id="6" name="スライド番号プレースホルダー 5"/>
          <p:cNvSpPr>
            <a:spLocks noGrp="1"/>
          </p:cNvSpPr>
          <p:nvPr>
            <p:ph type="sldNum" sz="quarter" idx="11"/>
          </p:nvPr>
        </p:nvSpPr>
        <p:spPr/>
        <p:txBody>
          <a:bodyPr/>
          <a:lstStyle>
            <a:lvl1pPr>
              <a:defRPr/>
            </a:lvl1pPr>
          </a:lstStyle>
          <a:p>
            <a:fld id="{D2D8002D-B5B0-4BAC-B1F6-782DDCCE6D9C}" type="slidenum">
              <a:rPr kumimoji="1" lang="ja-JP" altLang="en-US" smtClean="0"/>
              <a:t>‹#›</a:t>
            </a:fld>
            <a:endParaRPr kumimoji="1" lang="ja-JP" altLang="en-US"/>
          </a:p>
        </p:txBody>
      </p:sp>
      <p:sp>
        <p:nvSpPr>
          <p:cNvPr id="7" name="日付プレースホルダー 6"/>
          <p:cNvSpPr>
            <a:spLocks noGrp="1"/>
          </p:cNvSpPr>
          <p:nvPr>
            <p:ph type="dt" sz="half" idx="12"/>
          </p:nvPr>
        </p:nvSpPr>
        <p:spPr/>
        <p:txBody>
          <a:bodyPr/>
          <a:lstStyle>
            <a:lvl1pPr>
              <a:defRPr/>
            </a:lvl1pPr>
          </a:lstStyle>
          <a:p>
            <a:fld id="{E90ED720-0104-4369-84BC-D37694168613}" type="datetimeFigureOut">
              <a:rPr kumimoji="1" lang="ja-JP" altLang="en-US" smtClean="0"/>
              <a:t>2020/3/26</a:t>
            </a:fld>
            <a:endParaRPr kumimoji="1" lang="ja-JP" altLang="en-US"/>
          </a:p>
        </p:txBody>
      </p:sp>
    </p:spTree>
    <p:extLst>
      <p:ext uri="{BB962C8B-B14F-4D97-AF65-F5344CB8AC3E}">
        <p14:creationId xmlns:p14="http://schemas.microsoft.com/office/powerpoint/2010/main" val="1661067691"/>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フッター プレースホルダー 6"/>
          <p:cNvSpPr>
            <a:spLocks noGrp="1"/>
          </p:cNvSpPr>
          <p:nvPr>
            <p:ph type="ftr" sz="quarter" idx="10"/>
          </p:nvPr>
        </p:nvSpPr>
        <p:spPr/>
        <p:txBody>
          <a:bodyPr/>
          <a:lstStyle>
            <a:lvl1pPr>
              <a:defRPr/>
            </a:lvl1pPr>
          </a:lstStyle>
          <a:p>
            <a:endParaRPr kumimoji="1" lang="ja-JP" altLang="en-US"/>
          </a:p>
        </p:txBody>
      </p:sp>
      <p:sp>
        <p:nvSpPr>
          <p:cNvPr id="8" name="スライド番号プレースホルダー 7"/>
          <p:cNvSpPr>
            <a:spLocks noGrp="1"/>
          </p:cNvSpPr>
          <p:nvPr>
            <p:ph type="sldNum" sz="quarter" idx="11"/>
          </p:nvPr>
        </p:nvSpPr>
        <p:spPr/>
        <p:txBody>
          <a:bodyPr/>
          <a:lstStyle>
            <a:lvl1pPr>
              <a:defRPr/>
            </a:lvl1pPr>
          </a:lstStyle>
          <a:p>
            <a:fld id="{D2D8002D-B5B0-4BAC-B1F6-782DDCCE6D9C}" type="slidenum">
              <a:rPr kumimoji="1" lang="ja-JP" altLang="en-US" smtClean="0"/>
              <a:t>‹#›</a:t>
            </a:fld>
            <a:endParaRPr kumimoji="1" lang="ja-JP" altLang="en-US"/>
          </a:p>
        </p:txBody>
      </p:sp>
      <p:sp>
        <p:nvSpPr>
          <p:cNvPr id="9" name="日付プレースホルダー 8"/>
          <p:cNvSpPr>
            <a:spLocks noGrp="1"/>
          </p:cNvSpPr>
          <p:nvPr>
            <p:ph type="dt" sz="half" idx="12"/>
          </p:nvPr>
        </p:nvSpPr>
        <p:spPr/>
        <p:txBody>
          <a:bodyPr/>
          <a:lstStyle>
            <a:lvl1pPr>
              <a:defRPr/>
            </a:lvl1pPr>
          </a:lstStyle>
          <a:p>
            <a:fld id="{E90ED720-0104-4369-84BC-D37694168613}" type="datetimeFigureOut">
              <a:rPr kumimoji="1" lang="ja-JP" altLang="en-US" smtClean="0"/>
              <a:t>2020/3/26</a:t>
            </a:fld>
            <a:endParaRPr kumimoji="1" lang="ja-JP" altLang="en-US"/>
          </a:p>
        </p:txBody>
      </p:sp>
    </p:spTree>
    <p:extLst>
      <p:ext uri="{BB962C8B-B14F-4D97-AF65-F5344CB8AC3E}">
        <p14:creationId xmlns:p14="http://schemas.microsoft.com/office/powerpoint/2010/main" val="2418629188"/>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フッター プレースホルダー 2"/>
          <p:cNvSpPr>
            <a:spLocks noGrp="1"/>
          </p:cNvSpPr>
          <p:nvPr>
            <p:ph type="ftr" sz="quarter" idx="10"/>
          </p:nvPr>
        </p:nvSpPr>
        <p:spPr/>
        <p:txBody>
          <a:bodyPr/>
          <a:lstStyle>
            <a:lvl1pPr>
              <a:defRPr/>
            </a:lvl1pPr>
          </a:lstStyle>
          <a:p>
            <a:endParaRPr kumimoji="1" lang="ja-JP" altLang="en-US"/>
          </a:p>
        </p:txBody>
      </p:sp>
      <p:sp>
        <p:nvSpPr>
          <p:cNvPr id="4" name="スライド番号プレースホルダー 3"/>
          <p:cNvSpPr>
            <a:spLocks noGrp="1"/>
          </p:cNvSpPr>
          <p:nvPr>
            <p:ph type="sldNum" sz="quarter" idx="11"/>
          </p:nvPr>
        </p:nvSpPr>
        <p:spPr/>
        <p:txBody>
          <a:bodyPr/>
          <a:lstStyle>
            <a:lvl1pPr>
              <a:defRPr/>
            </a:lvl1pPr>
          </a:lstStyle>
          <a:p>
            <a:fld id="{D2D8002D-B5B0-4BAC-B1F6-782DDCCE6D9C}" type="slidenum">
              <a:rPr kumimoji="1" lang="ja-JP" altLang="en-US" smtClean="0"/>
              <a:t>‹#›</a:t>
            </a:fld>
            <a:endParaRPr kumimoji="1" lang="ja-JP" altLang="en-US"/>
          </a:p>
        </p:txBody>
      </p:sp>
      <p:sp>
        <p:nvSpPr>
          <p:cNvPr id="5" name="日付プレースホルダー 4"/>
          <p:cNvSpPr>
            <a:spLocks noGrp="1"/>
          </p:cNvSpPr>
          <p:nvPr>
            <p:ph type="dt" sz="half" idx="12"/>
          </p:nvPr>
        </p:nvSpPr>
        <p:spPr/>
        <p:txBody>
          <a:bodyPr/>
          <a:lstStyle>
            <a:lvl1pPr>
              <a:defRPr/>
            </a:lvl1pPr>
          </a:lstStyle>
          <a:p>
            <a:fld id="{E90ED720-0104-4369-84BC-D37694168613}" type="datetimeFigureOut">
              <a:rPr kumimoji="1" lang="ja-JP" altLang="en-US" smtClean="0"/>
              <a:t>2020/3/26</a:t>
            </a:fld>
            <a:endParaRPr kumimoji="1" lang="ja-JP" altLang="en-US"/>
          </a:p>
        </p:txBody>
      </p:sp>
    </p:spTree>
    <p:extLst>
      <p:ext uri="{BB962C8B-B14F-4D97-AF65-F5344CB8AC3E}">
        <p14:creationId xmlns:p14="http://schemas.microsoft.com/office/powerpoint/2010/main" val="3667033856"/>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フッター プレースホルダー 1"/>
          <p:cNvSpPr>
            <a:spLocks noGrp="1"/>
          </p:cNvSpPr>
          <p:nvPr>
            <p:ph type="ftr" sz="quarter" idx="10"/>
          </p:nvPr>
        </p:nvSpPr>
        <p:spPr/>
        <p:txBody>
          <a:bodyPr/>
          <a:lstStyle>
            <a:lvl1pPr>
              <a:defRPr/>
            </a:lvl1pPr>
          </a:lstStyle>
          <a:p>
            <a:endParaRPr kumimoji="1" lang="ja-JP" altLang="en-US"/>
          </a:p>
        </p:txBody>
      </p:sp>
      <p:sp>
        <p:nvSpPr>
          <p:cNvPr id="3" name="スライド番号プレースホルダー 2"/>
          <p:cNvSpPr>
            <a:spLocks noGrp="1"/>
          </p:cNvSpPr>
          <p:nvPr>
            <p:ph type="sldNum" sz="quarter" idx="11"/>
          </p:nvPr>
        </p:nvSpPr>
        <p:spPr/>
        <p:txBody>
          <a:bodyPr/>
          <a:lstStyle>
            <a:lvl1pPr>
              <a:defRPr/>
            </a:lvl1pPr>
          </a:lstStyle>
          <a:p>
            <a:fld id="{D2D8002D-B5B0-4BAC-B1F6-782DDCCE6D9C}" type="slidenum">
              <a:rPr kumimoji="1" lang="ja-JP" altLang="en-US" smtClean="0"/>
              <a:t>‹#›</a:t>
            </a:fld>
            <a:endParaRPr kumimoji="1" lang="ja-JP" altLang="en-US"/>
          </a:p>
        </p:txBody>
      </p:sp>
      <p:sp>
        <p:nvSpPr>
          <p:cNvPr id="4" name="日付プレースホルダー 3"/>
          <p:cNvSpPr>
            <a:spLocks noGrp="1"/>
          </p:cNvSpPr>
          <p:nvPr>
            <p:ph type="dt" sz="half" idx="12"/>
          </p:nvPr>
        </p:nvSpPr>
        <p:spPr/>
        <p:txBody>
          <a:bodyPr/>
          <a:lstStyle>
            <a:lvl1pPr>
              <a:defRPr/>
            </a:lvl1pPr>
          </a:lstStyle>
          <a:p>
            <a:fld id="{E90ED720-0104-4369-84BC-D37694168613}" type="datetimeFigureOut">
              <a:rPr kumimoji="1" lang="ja-JP" altLang="en-US" smtClean="0"/>
              <a:t>2020/3/26</a:t>
            </a:fld>
            <a:endParaRPr kumimoji="1" lang="ja-JP" altLang="en-US"/>
          </a:p>
        </p:txBody>
      </p:sp>
    </p:spTree>
    <p:extLst>
      <p:ext uri="{BB962C8B-B14F-4D97-AF65-F5344CB8AC3E}">
        <p14:creationId xmlns:p14="http://schemas.microsoft.com/office/powerpoint/2010/main" val="2773286388"/>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フッター プレースホルダー 4"/>
          <p:cNvSpPr>
            <a:spLocks noGrp="1"/>
          </p:cNvSpPr>
          <p:nvPr>
            <p:ph type="ftr" sz="quarter" idx="10"/>
          </p:nvPr>
        </p:nvSpPr>
        <p:spPr/>
        <p:txBody>
          <a:bodyPr/>
          <a:lstStyle>
            <a:lvl1pPr>
              <a:defRPr/>
            </a:lvl1pPr>
          </a:lstStyle>
          <a:p>
            <a:endParaRPr kumimoji="1" lang="ja-JP" altLang="en-US"/>
          </a:p>
        </p:txBody>
      </p:sp>
      <p:sp>
        <p:nvSpPr>
          <p:cNvPr id="6" name="スライド番号プレースホルダー 5"/>
          <p:cNvSpPr>
            <a:spLocks noGrp="1"/>
          </p:cNvSpPr>
          <p:nvPr>
            <p:ph type="sldNum" sz="quarter" idx="11"/>
          </p:nvPr>
        </p:nvSpPr>
        <p:spPr/>
        <p:txBody>
          <a:bodyPr/>
          <a:lstStyle>
            <a:lvl1pPr>
              <a:defRPr/>
            </a:lvl1pPr>
          </a:lstStyle>
          <a:p>
            <a:fld id="{D2D8002D-B5B0-4BAC-B1F6-782DDCCE6D9C}" type="slidenum">
              <a:rPr kumimoji="1" lang="ja-JP" altLang="en-US" smtClean="0"/>
              <a:t>‹#›</a:t>
            </a:fld>
            <a:endParaRPr kumimoji="1" lang="ja-JP" altLang="en-US"/>
          </a:p>
        </p:txBody>
      </p:sp>
      <p:sp>
        <p:nvSpPr>
          <p:cNvPr id="7" name="日付プレースホルダー 6"/>
          <p:cNvSpPr>
            <a:spLocks noGrp="1"/>
          </p:cNvSpPr>
          <p:nvPr>
            <p:ph type="dt" sz="half" idx="12"/>
          </p:nvPr>
        </p:nvSpPr>
        <p:spPr/>
        <p:txBody>
          <a:bodyPr/>
          <a:lstStyle>
            <a:lvl1pPr>
              <a:defRPr/>
            </a:lvl1pPr>
          </a:lstStyle>
          <a:p>
            <a:fld id="{E90ED720-0104-4369-84BC-D37694168613}" type="datetimeFigureOut">
              <a:rPr kumimoji="1" lang="ja-JP" altLang="en-US" smtClean="0"/>
              <a:t>2020/3/26</a:t>
            </a:fld>
            <a:endParaRPr kumimoji="1" lang="ja-JP" altLang="en-US"/>
          </a:p>
        </p:txBody>
      </p:sp>
    </p:spTree>
    <p:extLst>
      <p:ext uri="{BB962C8B-B14F-4D97-AF65-F5344CB8AC3E}">
        <p14:creationId xmlns:p14="http://schemas.microsoft.com/office/powerpoint/2010/main" val="1348074379"/>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フッター プレースホルダー 4"/>
          <p:cNvSpPr>
            <a:spLocks noGrp="1"/>
          </p:cNvSpPr>
          <p:nvPr>
            <p:ph type="ftr" sz="quarter" idx="10"/>
          </p:nvPr>
        </p:nvSpPr>
        <p:spPr/>
        <p:txBody>
          <a:bodyPr/>
          <a:lstStyle>
            <a:lvl1pPr>
              <a:defRPr/>
            </a:lvl1pPr>
          </a:lstStyle>
          <a:p>
            <a:endParaRPr kumimoji="1" lang="ja-JP" altLang="en-US"/>
          </a:p>
        </p:txBody>
      </p:sp>
      <p:sp>
        <p:nvSpPr>
          <p:cNvPr id="6" name="スライド番号プレースホルダー 5"/>
          <p:cNvSpPr>
            <a:spLocks noGrp="1"/>
          </p:cNvSpPr>
          <p:nvPr>
            <p:ph type="sldNum" sz="quarter" idx="11"/>
          </p:nvPr>
        </p:nvSpPr>
        <p:spPr/>
        <p:txBody>
          <a:bodyPr/>
          <a:lstStyle>
            <a:lvl1pPr>
              <a:defRPr/>
            </a:lvl1pPr>
          </a:lstStyle>
          <a:p>
            <a:fld id="{D2D8002D-B5B0-4BAC-B1F6-782DDCCE6D9C}" type="slidenum">
              <a:rPr kumimoji="1" lang="ja-JP" altLang="en-US" smtClean="0"/>
              <a:t>‹#›</a:t>
            </a:fld>
            <a:endParaRPr kumimoji="1" lang="ja-JP" altLang="en-US"/>
          </a:p>
        </p:txBody>
      </p:sp>
      <p:sp>
        <p:nvSpPr>
          <p:cNvPr id="7" name="日付プレースホルダー 6"/>
          <p:cNvSpPr>
            <a:spLocks noGrp="1"/>
          </p:cNvSpPr>
          <p:nvPr>
            <p:ph type="dt" sz="half" idx="12"/>
          </p:nvPr>
        </p:nvSpPr>
        <p:spPr/>
        <p:txBody>
          <a:bodyPr/>
          <a:lstStyle>
            <a:lvl1pPr>
              <a:defRPr/>
            </a:lvl1pPr>
          </a:lstStyle>
          <a:p>
            <a:fld id="{E90ED720-0104-4369-84BC-D37694168613}" type="datetimeFigureOut">
              <a:rPr kumimoji="1" lang="ja-JP" altLang="en-US" smtClean="0"/>
              <a:t>2020/3/26</a:t>
            </a:fld>
            <a:endParaRPr kumimoji="1" lang="ja-JP" altLang="en-US"/>
          </a:p>
        </p:txBody>
      </p:sp>
    </p:spTree>
    <p:extLst>
      <p:ext uri="{BB962C8B-B14F-4D97-AF65-F5344CB8AC3E}">
        <p14:creationId xmlns:p14="http://schemas.microsoft.com/office/powerpoint/2010/main" val="3222686883"/>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72706" name="Rectangle 2"/>
          <p:cNvSpPr>
            <a:spLocks noChangeArrowheads="1"/>
          </p:cNvSpPr>
          <p:nvPr/>
        </p:nvSpPr>
        <p:spPr bwMode="auto">
          <a:xfrm>
            <a:off x="6588125" y="0"/>
            <a:ext cx="2555875" cy="908050"/>
          </a:xfrm>
          <a:prstGeom prst="rect">
            <a:avLst/>
          </a:prstGeom>
          <a:gradFill rotWithShape="1">
            <a:gsLst>
              <a:gs pos="0">
                <a:srgbClr val="000000"/>
              </a:gs>
              <a:gs pos="100000">
                <a:srgbClr val="000000">
                  <a:gamma/>
                  <a:tint val="0"/>
                  <a:invGamma/>
                  <a:alpha val="0"/>
                </a:srgb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707" name="Rectangle 3"/>
          <p:cNvSpPr>
            <a:spLocks noChangeArrowheads="1"/>
          </p:cNvSpPr>
          <p:nvPr/>
        </p:nvSpPr>
        <p:spPr bwMode="auto">
          <a:xfrm>
            <a:off x="0" y="0"/>
            <a:ext cx="6516688" cy="908050"/>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708" name="Rectangle 4"/>
          <p:cNvSpPr>
            <a:spLocks noGrp="1" noChangeArrowheads="1"/>
          </p:cNvSpPr>
          <p:nvPr>
            <p:ph type="body" idx="1"/>
          </p:nvPr>
        </p:nvSpPr>
        <p:spPr bwMode="auto">
          <a:xfrm>
            <a:off x="250825" y="1125538"/>
            <a:ext cx="8642350" cy="5183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28398" dir="3806097" algn="ctr" rotWithShape="0">
                    <a:schemeClr val="bg2">
                      <a:alpha val="50000"/>
                    </a:schemeClr>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2709" name="Rectangle 5"/>
          <p:cNvSpPr>
            <a:spLocks noChangeArrowheads="1"/>
          </p:cNvSpPr>
          <p:nvPr/>
        </p:nvSpPr>
        <p:spPr bwMode="auto">
          <a:xfrm>
            <a:off x="0" y="0"/>
            <a:ext cx="6804025" cy="908050"/>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710" name="Rectangle 6"/>
          <p:cNvSpPr>
            <a:spLocks noChangeArrowheads="1"/>
          </p:cNvSpPr>
          <p:nvPr/>
        </p:nvSpPr>
        <p:spPr bwMode="auto">
          <a:xfrm>
            <a:off x="6192838" y="6469063"/>
            <a:ext cx="2951162" cy="404812"/>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pic>
        <p:nvPicPr>
          <p:cNvPr id="72711" name="Picture 7" descr="GFD-banner_black"/>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667625" y="6486525"/>
            <a:ext cx="1477963" cy="385763"/>
          </a:xfrm>
          <a:prstGeom prst="rect">
            <a:avLst/>
          </a:prstGeom>
          <a:noFill/>
          <a:extLst>
            <a:ext uri="{909E8E84-426E-40DD-AFC4-6F175D3DCCD1}">
              <a14:hiddenFill xmlns:a14="http://schemas.microsoft.com/office/drawing/2010/main">
                <a:solidFill>
                  <a:srgbClr val="FFFFFF"/>
                </a:solidFill>
              </a14:hiddenFill>
            </a:ext>
          </a:extLst>
        </p:spPr>
      </p:pic>
      <p:sp>
        <p:nvSpPr>
          <p:cNvPr id="72712" name="Rectangle 8"/>
          <p:cNvSpPr>
            <a:spLocks noChangeArrowheads="1"/>
          </p:cNvSpPr>
          <p:nvPr/>
        </p:nvSpPr>
        <p:spPr bwMode="auto">
          <a:xfrm>
            <a:off x="-1588" y="6469063"/>
            <a:ext cx="6229351" cy="404812"/>
          </a:xfrm>
          <a:prstGeom prst="rect">
            <a:avLst/>
          </a:prstGeom>
          <a:gradFill rotWithShape="1">
            <a:gsLst>
              <a:gs pos="0">
                <a:srgbClr val="000000">
                  <a:gamma/>
                  <a:tint val="0"/>
                  <a:invGamma/>
                  <a:alpha val="0"/>
                </a:srgbClr>
              </a:gs>
              <a:gs pos="100000">
                <a:srgbClr val="000000"/>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713" name="Rectangle 9"/>
          <p:cNvSpPr>
            <a:spLocks noGrp="1" noChangeArrowheads="1"/>
          </p:cNvSpPr>
          <p:nvPr>
            <p:ph type="title"/>
          </p:nvPr>
        </p:nvSpPr>
        <p:spPr bwMode="auto">
          <a:xfrm>
            <a:off x="250825" y="0"/>
            <a:ext cx="8137525" cy="836613"/>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72714" name="Rectangle 10"/>
          <p:cNvSpPr>
            <a:spLocks noGrp="1" noChangeArrowheads="1"/>
          </p:cNvSpPr>
          <p:nvPr>
            <p:ph type="ftr" sz="quarter" idx="3"/>
          </p:nvPr>
        </p:nvSpPr>
        <p:spPr bwMode="auto">
          <a:xfrm>
            <a:off x="8604250" y="71438"/>
            <a:ext cx="539750" cy="261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a:latin typeface="Lucida Calligraphy" pitchFamily="66" charset="0"/>
                <a:ea typeface="HGP明朝B" pitchFamily="18" charset="-128"/>
              </a:defRPr>
            </a:lvl1pPr>
          </a:lstStyle>
          <a:p>
            <a:endParaRPr kumimoji="1" lang="ja-JP" altLang="en-US"/>
          </a:p>
        </p:txBody>
      </p:sp>
      <p:sp>
        <p:nvSpPr>
          <p:cNvPr id="72715" name="Rectangle 11"/>
          <p:cNvSpPr>
            <a:spLocks noGrp="1" noChangeArrowheads="1"/>
          </p:cNvSpPr>
          <p:nvPr>
            <p:ph type="sldNum" sz="quarter" idx="4"/>
          </p:nvPr>
        </p:nvSpPr>
        <p:spPr bwMode="auto">
          <a:xfrm>
            <a:off x="7010400" y="66675"/>
            <a:ext cx="1738313" cy="26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Lucida Calligraphy" pitchFamily="66" charset="0"/>
              </a:defRPr>
            </a:lvl1pPr>
          </a:lstStyle>
          <a:p>
            <a:fld id="{D2D8002D-B5B0-4BAC-B1F6-782DDCCE6D9C}" type="slidenum">
              <a:rPr kumimoji="1" lang="ja-JP" altLang="en-US" smtClean="0"/>
              <a:t>‹#›</a:t>
            </a:fld>
            <a:endParaRPr kumimoji="1" lang="ja-JP" altLang="en-US"/>
          </a:p>
        </p:txBody>
      </p:sp>
      <p:sp>
        <p:nvSpPr>
          <p:cNvPr id="72716" name="Rectangle 12"/>
          <p:cNvSpPr>
            <a:spLocks noGrp="1" noChangeArrowheads="1"/>
          </p:cNvSpPr>
          <p:nvPr>
            <p:ph type="dt" sz="half" idx="2"/>
          </p:nvPr>
        </p:nvSpPr>
        <p:spPr bwMode="auto">
          <a:xfrm>
            <a:off x="2808288" y="6597650"/>
            <a:ext cx="3492500"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808080"/>
                </a:solidFill>
              </a:defRPr>
            </a:lvl1pPr>
          </a:lstStyle>
          <a:p>
            <a:fld id="{E90ED720-0104-4369-84BC-D37694168613}" type="datetimeFigureOut">
              <a:rPr kumimoji="1" lang="ja-JP" altLang="en-US" smtClean="0"/>
              <a:t>2020/3/26</a:t>
            </a:fld>
            <a:endParaRPr kumimoji="1" lang="ja-JP" altLang="en-US"/>
          </a:p>
        </p:txBody>
      </p:sp>
      <p:sp>
        <p:nvSpPr>
          <p:cNvPr id="72717" name="Text Box 13"/>
          <p:cNvSpPr txBox="1">
            <a:spLocks noChangeArrowheads="1"/>
          </p:cNvSpPr>
          <p:nvPr/>
        </p:nvSpPr>
        <p:spPr bwMode="auto">
          <a:xfrm>
            <a:off x="-107950" y="6524625"/>
            <a:ext cx="1971675" cy="304800"/>
          </a:xfrm>
          <a:prstGeom prst="rect">
            <a:avLst/>
          </a:prstGeom>
          <a:noFill/>
          <a:ln>
            <a:noFill/>
          </a:ln>
          <a:effectLst>
            <a:outerShdw dist="17961" dir="2700000" algn="ctr" rotWithShape="0">
              <a:schemeClr val="bg2">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pPr algn="l"/>
            <a:r>
              <a:rPr lang="en-US" altLang="ja-JP" sz="1400">
                <a:latin typeface="Monotype Corsiva" pitchFamily="66" charset="0"/>
                <a:ea typeface="HGS行書体" pitchFamily="66" charset="-128"/>
              </a:rPr>
              <a:t>http://www.gfd-dennou.org</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rtl="0" eaLnBrk="1" fontAlgn="base" hangingPunct="1">
        <a:spcBef>
          <a:spcPct val="0"/>
        </a:spcBef>
        <a:spcAft>
          <a:spcPct val="0"/>
        </a:spcAft>
        <a:defRPr kumimoji="1" sz="4400" b="1">
          <a:solidFill>
            <a:schemeClr val="bg1"/>
          </a:solidFill>
          <a:latin typeface="+mj-lt"/>
          <a:ea typeface="+mj-ea"/>
          <a:cs typeface="+mj-cs"/>
        </a:defRPr>
      </a:lvl1pPr>
      <a:lvl2pPr algn="l" rtl="0" eaLnBrk="1" fontAlgn="base" hangingPunct="1">
        <a:spcBef>
          <a:spcPct val="0"/>
        </a:spcBef>
        <a:spcAft>
          <a:spcPct val="0"/>
        </a:spcAft>
        <a:defRPr kumimoji="1" sz="4400" b="1">
          <a:solidFill>
            <a:schemeClr val="bg1"/>
          </a:solidFill>
          <a:latin typeface="Arial" charset="0"/>
          <a:ea typeface="ＭＳ Ｐゴシック" charset="-128"/>
        </a:defRPr>
      </a:lvl2pPr>
      <a:lvl3pPr algn="l" rtl="0" eaLnBrk="1" fontAlgn="base" hangingPunct="1">
        <a:spcBef>
          <a:spcPct val="0"/>
        </a:spcBef>
        <a:spcAft>
          <a:spcPct val="0"/>
        </a:spcAft>
        <a:defRPr kumimoji="1" sz="4400" b="1">
          <a:solidFill>
            <a:schemeClr val="bg1"/>
          </a:solidFill>
          <a:latin typeface="Arial" charset="0"/>
          <a:ea typeface="ＭＳ Ｐゴシック" charset="-128"/>
        </a:defRPr>
      </a:lvl3pPr>
      <a:lvl4pPr algn="l" rtl="0" eaLnBrk="1" fontAlgn="base" hangingPunct="1">
        <a:spcBef>
          <a:spcPct val="0"/>
        </a:spcBef>
        <a:spcAft>
          <a:spcPct val="0"/>
        </a:spcAft>
        <a:defRPr kumimoji="1" sz="4400" b="1">
          <a:solidFill>
            <a:schemeClr val="bg1"/>
          </a:solidFill>
          <a:latin typeface="Arial" charset="0"/>
          <a:ea typeface="ＭＳ Ｐゴシック" charset="-128"/>
        </a:defRPr>
      </a:lvl4pPr>
      <a:lvl5pPr algn="l" rtl="0" eaLnBrk="1" fontAlgn="base" hangingPunct="1">
        <a:spcBef>
          <a:spcPct val="0"/>
        </a:spcBef>
        <a:spcAft>
          <a:spcPct val="0"/>
        </a:spcAft>
        <a:defRPr kumimoji="1" sz="4400" b="1">
          <a:solidFill>
            <a:schemeClr val="bg1"/>
          </a:solidFill>
          <a:latin typeface="Arial" charset="0"/>
          <a:ea typeface="ＭＳ Ｐゴシック" charset="-128"/>
        </a:defRPr>
      </a:lvl5pPr>
      <a:lvl6pPr marL="457200" algn="l" rtl="0" eaLnBrk="1" fontAlgn="base" hangingPunct="1">
        <a:spcBef>
          <a:spcPct val="0"/>
        </a:spcBef>
        <a:spcAft>
          <a:spcPct val="0"/>
        </a:spcAft>
        <a:defRPr kumimoji="1" sz="4400" b="1">
          <a:solidFill>
            <a:schemeClr val="bg1"/>
          </a:solidFill>
          <a:latin typeface="Arial" charset="0"/>
          <a:ea typeface="ＭＳ Ｐゴシック" charset="-128"/>
        </a:defRPr>
      </a:lvl6pPr>
      <a:lvl7pPr marL="914400" algn="l" rtl="0" eaLnBrk="1" fontAlgn="base" hangingPunct="1">
        <a:spcBef>
          <a:spcPct val="0"/>
        </a:spcBef>
        <a:spcAft>
          <a:spcPct val="0"/>
        </a:spcAft>
        <a:defRPr kumimoji="1" sz="4400" b="1">
          <a:solidFill>
            <a:schemeClr val="bg1"/>
          </a:solidFill>
          <a:latin typeface="Arial" charset="0"/>
          <a:ea typeface="ＭＳ Ｐゴシック" charset="-128"/>
        </a:defRPr>
      </a:lvl7pPr>
      <a:lvl8pPr marL="1371600" algn="l" rtl="0" eaLnBrk="1" fontAlgn="base" hangingPunct="1">
        <a:spcBef>
          <a:spcPct val="0"/>
        </a:spcBef>
        <a:spcAft>
          <a:spcPct val="0"/>
        </a:spcAft>
        <a:defRPr kumimoji="1" sz="4400" b="1">
          <a:solidFill>
            <a:schemeClr val="bg1"/>
          </a:solidFill>
          <a:latin typeface="Arial" charset="0"/>
          <a:ea typeface="ＭＳ Ｐゴシック" charset="-128"/>
        </a:defRPr>
      </a:lvl8pPr>
      <a:lvl9pPr marL="1828800" algn="l" rtl="0" eaLnBrk="1" fontAlgn="base" hangingPunct="1">
        <a:spcBef>
          <a:spcPct val="0"/>
        </a:spcBef>
        <a:spcAft>
          <a:spcPct val="0"/>
        </a:spcAft>
        <a:defRPr kumimoji="1" sz="4400" b="1">
          <a:solidFill>
            <a:schemeClr val="bg1"/>
          </a:solidFill>
          <a:latin typeface="Arial" charset="0"/>
          <a:ea typeface="ＭＳ Ｐゴシック" charset="-128"/>
        </a:defRPr>
      </a:lvl9pPr>
    </p:titleStyle>
    <p:bodyStyle>
      <a:lvl1pPr marL="342900" indent="-342900" algn="l" rtl="0" eaLnBrk="1" fontAlgn="base" hangingPunct="1">
        <a:spcBef>
          <a:spcPct val="20000"/>
        </a:spcBef>
        <a:spcAft>
          <a:spcPct val="0"/>
        </a:spcAft>
        <a:buFont typeface="Wingdings 2" pitchFamily="18" charset="2"/>
        <a:buChar char="¡"/>
        <a:defRPr kumimoji="1" sz="3200" b="1">
          <a:solidFill>
            <a:srgbClr val="000066"/>
          </a:solidFill>
          <a:latin typeface="+mn-lt"/>
          <a:ea typeface="+mn-ea"/>
          <a:cs typeface="+mn-cs"/>
        </a:defRPr>
      </a:lvl1pPr>
      <a:lvl2pPr marL="742950" indent="-285750" algn="l" rtl="0" eaLnBrk="1" fontAlgn="base" hangingPunct="1">
        <a:spcBef>
          <a:spcPct val="20000"/>
        </a:spcBef>
        <a:spcAft>
          <a:spcPct val="0"/>
        </a:spcAft>
        <a:buFont typeface="Wingdings 2" pitchFamily="18" charset="2"/>
        <a:buChar char=""/>
        <a:defRPr kumimoji="1" sz="2800">
          <a:solidFill>
            <a:srgbClr val="003300"/>
          </a:solidFill>
          <a:latin typeface="+mn-lt"/>
          <a:ea typeface="+mn-ea"/>
        </a:defRPr>
      </a:lvl2pPr>
      <a:lvl3pPr marL="1143000" indent="-228600" algn="l" rtl="0" eaLnBrk="1" fontAlgn="base" hangingPunct="1">
        <a:spcBef>
          <a:spcPct val="20000"/>
        </a:spcBef>
        <a:spcAft>
          <a:spcPct val="0"/>
        </a:spcAft>
        <a:buSzPct val="80000"/>
        <a:buFont typeface="Wingdings 2" pitchFamily="18" charset="2"/>
        <a:buChar char="®"/>
        <a:defRPr kumimoji="1" sz="2400">
          <a:solidFill>
            <a:srgbClr val="006600"/>
          </a:solidFill>
          <a:latin typeface="+mn-lt"/>
          <a:ea typeface="+mn-ea"/>
        </a:defRPr>
      </a:lvl3pPr>
      <a:lvl4pPr marL="1600200" indent="-228600" algn="l" rtl="0" eaLnBrk="1" fontAlgn="base" hangingPunct="1">
        <a:spcBef>
          <a:spcPct val="20000"/>
        </a:spcBef>
        <a:spcAft>
          <a:spcPct val="0"/>
        </a:spcAft>
        <a:buSzPct val="70000"/>
        <a:buFont typeface="Arial" charset="0"/>
        <a:buChar char="►"/>
        <a:defRPr kumimoji="1" sz="2000">
          <a:solidFill>
            <a:srgbClr val="4D4D4D"/>
          </a:solidFill>
          <a:latin typeface="+mn-lt"/>
          <a:ea typeface="+mn-ea"/>
        </a:defRPr>
      </a:lvl4pPr>
      <a:lvl5pPr marL="2057400" indent="-228600" algn="l" rtl="0" eaLnBrk="1" fontAlgn="base" hangingPunct="1">
        <a:spcBef>
          <a:spcPct val="20000"/>
        </a:spcBef>
        <a:spcAft>
          <a:spcPct val="0"/>
        </a:spcAft>
        <a:buChar char="»"/>
        <a:defRPr kumimoji="1" sz="2000">
          <a:solidFill>
            <a:srgbClr val="4D4D4D"/>
          </a:solidFill>
          <a:latin typeface="+mn-lt"/>
          <a:ea typeface="+mn-ea"/>
        </a:defRPr>
      </a:lvl5pPr>
      <a:lvl6pPr marL="2514600" indent="-228600" algn="l" rtl="0" eaLnBrk="1" fontAlgn="base" hangingPunct="1">
        <a:spcBef>
          <a:spcPct val="20000"/>
        </a:spcBef>
        <a:spcAft>
          <a:spcPct val="0"/>
        </a:spcAft>
        <a:buChar char="»"/>
        <a:defRPr kumimoji="1" sz="2000">
          <a:solidFill>
            <a:srgbClr val="4D4D4D"/>
          </a:solidFill>
          <a:latin typeface="+mn-lt"/>
          <a:ea typeface="+mn-ea"/>
        </a:defRPr>
      </a:lvl6pPr>
      <a:lvl7pPr marL="2971800" indent="-228600" algn="l" rtl="0" eaLnBrk="1" fontAlgn="base" hangingPunct="1">
        <a:spcBef>
          <a:spcPct val="20000"/>
        </a:spcBef>
        <a:spcAft>
          <a:spcPct val="0"/>
        </a:spcAft>
        <a:buChar char="»"/>
        <a:defRPr kumimoji="1" sz="2000">
          <a:solidFill>
            <a:srgbClr val="4D4D4D"/>
          </a:solidFill>
          <a:latin typeface="+mn-lt"/>
          <a:ea typeface="+mn-ea"/>
        </a:defRPr>
      </a:lvl7pPr>
      <a:lvl8pPr marL="3429000" indent="-228600" algn="l" rtl="0" eaLnBrk="1" fontAlgn="base" hangingPunct="1">
        <a:spcBef>
          <a:spcPct val="20000"/>
        </a:spcBef>
        <a:spcAft>
          <a:spcPct val="0"/>
        </a:spcAft>
        <a:buChar char="»"/>
        <a:defRPr kumimoji="1" sz="2000">
          <a:solidFill>
            <a:srgbClr val="4D4D4D"/>
          </a:solidFill>
          <a:latin typeface="+mn-lt"/>
          <a:ea typeface="+mn-ea"/>
        </a:defRPr>
      </a:lvl8pPr>
      <a:lvl9pPr marL="3886200" indent="-228600" algn="l" rtl="0" eaLnBrk="1" fontAlgn="base" hangingPunct="1">
        <a:spcBef>
          <a:spcPct val="20000"/>
        </a:spcBef>
        <a:spcAft>
          <a:spcPct val="0"/>
        </a:spcAft>
        <a:buChar char="»"/>
        <a:defRPr kumimoji="1" sz="2000">
          <a:solidFill>
            <a:srgbClr val="4D4D4D"/>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err="1"/>
              <a:t>dcrtm</a:t>
            </a:r>
            <a:r>
              <a:rPr lang="ja-JP" altLang="en-US" dirty="0"/>
              <a:t>報告</a:t>
            </a:r>
            <a:endParaRPr kumimoji="1" lang="ja-JP" altLang="en-US" dirty="0"/>
          </a:p>
        </p:txBody>
      </p:sp>
      <p:sp>
        <p:nvSpPr>
          <p:cNvPr id="3" name="サブタイトル 2"/>
          <p:cNvSpPr>
            <a:spLocks noGrp="1"/>
          </p:cNvSpPr>
          <p:nvPr>
            <p:ph type="subTitle" idx="1"/>
          </p:nvPr>
        </p:nvSpPr>
        <p:spPr>
          <a:xfrm>
            <a:off x="1475656" y="4292600"/>
            <a:ext cx="5904656" cy="1752600"/>
          </a:xfrm>
        </p:spPr>
        <p:txBody>
          <a:bodyPr/>
          <a:lstStyle/>
          <a:p>
            <a:r>
              <a:rPr kumimoji="1" lang="ja-JP" altLang="en-US" sz="2400" dirty="0"/>
              <a:t>石渡正樹</a:t>
            </a:r>
            <a:r>
              <a:rPr kumimoji="1" lang="en-US" altLang="ja-JP" sz="2400" baseline="30000" dirty="0"/>
              <a:t>1</a:t>
            </a:r>
            <a:r>
              <a:rPr kumimoji="1" lang="en-US" altLang="ja-JP" sz="2400" dirty="0"/>
              <a:t>, </a:t>
            </a:r>
            <a:r>
              <a:rPr kumimoji="1" lang="en-US" altLang="ja-JP" sz="2400" dirty="0" err="1"/>
              <a:t>dcrtm</a:t>
            </a:r>
            <a:r>
              <a:rPr kumimoji="1" lang="ja-JP" altLang="en-US" sz="2400" dirty="0"/>
              <a:t>プロジェクト</a:t>
            </a:r>
            <a:endParaRPr kumimoji="1" lang="en-US" altLang="ja-JP" sz="2400" dirty="0"/>
          </a:p>
          <a:p>
            <a:r>
              <a:rPr lang="en-US" altLang="ja-JP" sz="1600" dirty="0"/>
              <a:t>1. </a:t>
            </a:r>
            <a:r>
              <a:rPr lang="ja-JP" altLang="en-US" sz="1600" dirty="0"/>
              <a:t>北海道大学大学院理学研究院</a:t>
            </a:r>
            <a:endParaRPr lang="en-US" altLang="ja-JP" sz="1600" dirty="0"/>
          </a:p>
        </p:txBody>
      </p:sp>
    </p:spTree>
    <p:extLst>
      <p:ext uri="{BB962C8B-B14F-4D97-AF65-F5344CB8AC3E}">
        <p14:creationId xmlns:p14="http://schemas.microsoft.com/office/powerpoint/2010/main" val="422563287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今年度の状況</a:t>
            </a:r>
            <a:endParaRPr kumimoji="1" lang="ja-JP" altLang="en-US" dirty="0"/>
          </a:p>
        </p:txBody>
      </p:sp>
      <p:sp>
        <p:nvSpPr>
          <p:cNvPr id="3" name="コンテンツ プレースホルダ 2"/>
          <p:cNvSpPr>
            <a:spLocks noGrp="1"/>
          </p:cNvSpPr>
          <p:nvPr>
            <p:ph idx="1"/>
          </p:nvPr>
        </p:nvSpPr>
        <p:spPr>
          <a:xfrm>
            <a:off x="250825" y="1125540"/>
            <a:ext cx="8642350" cy="2400300"/>
          </a:xfrm>
        </p:spPr>
        <p:txBody>
          <a:bodyPr>
            <a:normAutofit fontScale="85000" lnSpcReduction="20000"/>
          </a:bodyPr>
          <a:lstStyle/>
          <a:p>
            <a:r>
              <a:rPr kumimoji="1" lang="ja-JP" altLang="en-US" dirty="0"/>
              <a:t>現在休業中</a:t>
            </a:r>
            <a:endParaRPr kumimoji="1" lang="en-US" altLang="ja-JP" dirty="0"/>
          </a:p>
          <a:p>
            <a:r>
              <a:rPr lang="ja-JP" altLang="en-US" dirty="0"/>
              <a:t>今年度途中までは伊藤祐一さんの過去火星計算に基づく論文の作成</a:t>
            </a:r>
            <a:endParaRPr lang="en-US" altLang="ja-JP" dirty="0"/>
          </a:p>
          <a:p>
            <a:pPr lvl="1"/>
            <a:r>
              <a:rPr lang="ja-JP" altLang="en-US" dirty="0"/>
              <a:t>資源の</a:t>
            </a:r>
            <a:r>
              <a:rPr lang="en-US" altLang="ja-JP" dirty="0" err="1"/>
              <a:t>dennou</a:t>
            </a:r>
            <a:r>
              <a:rPr lang="ja-JP" altLang="en-US" dirty="0"/>
              <a:t>サーバへの格納やってない！やります</a:t>
            </a:r>
            <a:endParaRPr lang="en-US" altLang="ja-JP" dirty="0"/>
          </a:p>
          <a:p>
            <a:r>
              <a:rPr lang="ja-JP" altLang="en-US" dirty="0"/>
              <a:t>伊藤さんが異動した後は実働する人がいなくなってしまったので、誰か来た時にまた再開する</a:t>
            </a:r>
            <a:endParaRPr lang="en-US" altLang="ja-JP" dirty="0"/>
          </a:p>
        </p:txBody>
      </p:sp>
      <p:pic>
        <p:nvPicPr>
          <p:cNvPr id="5" name="図 4">
            <a:extLst>
              <a:ext uri="{FF2B5EF4-FFF2-40B4-BE49-F238E27FC236}">
                <a16:creationId xmlns:a16="http://schemas.microsoft.com/office/drawing/2014/main" id="{2F988370-DC80-4705-BBC1-FF517824C8A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39752" y="3814767"/>
            <a:ext cx="3569456" cy="2540969"/>
          </a:xfrm>
          <a:prstGeom prst="rect">
            <a:avLst/>
          </a:prstGeom>
        </p:spPr>
      </p:pic>
      <p:sp>
        <p:nvSpPr>
          <p:cNvPr id="6" name="テキスト ボックス 5">
            <a:extLst>
              <a:ext uri="{FF2B5EF4-FFF2-40B4-BE49-F238E27FC236}">
                <a16:creationId xmlns:a16="http://schemas.microsoft.com/office/drawing/2014/main" id="{1B8C0426-4304-42F9-A88A-F863DE351B71}"/>
              </a:ext>
            </a:extLst>
          </p:cNvPr>
          <p:cNvSpPr txBox="1"/>
          <p:nvPr/>
        </p:nvSpPr>
        <p:spPr>
          <a:xfrm>
            <a:off x="1874045" y="3450454"/>
            <a:ext cx="4891083" cy="369332"/>
          </a:xfrm>
          <a:prstGeom prst="rect">
            <a:avLst/>
          </a:prstGeom>
          <a:noFill/>
        </p:spPr>
        <p:txBody>
          <a:bodyPr wrap="none" rtlCol="0">
            <a:spAutoFit/>
          </a:bodyPr>
          <a:lstStyle/>
          <a:p>
            <a:r>
              <a:rPr kumimoji="1" lang="ja-JP" altLang="en-US" dirty="0"/>
              <a:t>伊藤さんの計算による吸収断面積の波長依存性</a:t>
            </a:r>
          </a:p>
        </p:txBody>
      </p:sp>
    </p:spTree>
    <p:extLst>
      <p:ext uri="{BB962C8B-B14F-4D97-AF65-F5344CB8AC3E}">
        <p14:creationId xmlns:p14="http://schemas.microsoft.com/office/powerpoint/2010/main" val="41505399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GFD_Dennou_Club2.0">
  <a:themeElements>
    <a:clrScheme name="GFD_Dennou_Club2.0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GFD_Dennou_Club2.0">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GFD_Dennou_Club2.0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FD_Dennou_Club2.0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FD_Dennou_Club2.0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FD_Dennou_Club2.0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FD_Dennou_Club2.0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FD_Dennou_Club2.0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FD_Dennou_Club2.0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FD_Dennou_Club2.0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FD_Dennou_Club2.0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FD_Dennou_Club2.0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FD_Dennou_Club2.0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FD_Dennou_Club2.0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GFD_Dennou_Club2.0</Template>
  <TotalTime>265</TotalTime>
  <Words>82</Words>
  <Application>Microsoft Office PowerPoint</Application>
  <PresentationFormat>画面に合わせる (4:3)</PresentationFormat>
  <Paragraphs>9</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HGP明朝B</vt:lpstr>
      <vt:lpstr>HGS行書体</vt:lpstr>
      <vt:lpstr>ＭＳ Ｐゴシック</vt:lpstr>
      <vt:lpstr>Arial</vt:lpstr>
      <vt:lpstr>Calibri</vt:lpstr>
      <vt:lpstr>Lucida Calligraphy</vt:lpstr>
      <vt:lpstr>Monotype Corsiva</vt:lpstr>
      <vt:lpstr>Wingdings 2</vt:lpstr>
      <vt:lpstr>GFD_Dennou_Club2.0</vt:lpstr>
      <vt:lpstr>dcrtm報告</vt:lpstr>
      <vt:lpstr>今年度の状況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dcpam5 実習</dc:title>
  <dc:creator>seigi</dc:creator>
  <cp:lastModifiedBy>momoko</cp:lastModifiedBy>
  <cp:revision>35</cp:revision>
  <cp:lastPrinted>2017-06-08T07:36:54Z</cp:lastPrinted>
  <dcterms:created xsi:type="dcterms:W3CDTF">2014-02-28T11:45:12Z</dcterms:created>
  <dcterms:modified xsi:type="dcterms:W3CDTF">2020-03-26T01:34:39Z</dcterms:modified>
</cp:coreProperties>
</file>