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Override PartName="/docProps/app.xml" ContentType="application/vnd.openxmlformats-officedocument.extended-properties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67"/>
          <a:sy d="100" n="67"/>
        </p:scale>
        <p:origin x="66" y="804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7" Type="http://schemas.openxmlformats.org/officeDocument/2006/relationships/tableStyles" Target="tableStyles.xml" /><Relationship Id="rId6" Type="http://schemas.openxmlformats.org/officeDocument/2006/relationships/theme" Target="theme/theme1.xml" /><Relationship Id="rId5" Type="http://schemas.openxmlformats.org/officeDocument/2006/relationships/viewProps" Target="viewProps.xml" 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13" Target="../slideLayouts/slideLayout13.xml" Type="http://schemas.openxmlformats.org/officeDocument/2006/relationships/slideLayout" /><Relationship Id="rId18" Target="../theme/theme1.xml" Type="http://schemas.openxmlformats.org/officeDocument/2006/relationships/theme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slideLayouts/slideLayout12.xml" Type="http://schemas.openxmlformats.org/officeDocument/2006/relationships/slideLayout" /><Relationship Id="rId17" Target="../slideLayouts/slideLayout17.xml" Type="http://schemas.openxmlformats.org/officeDocument/2006/relationships/slideLayout" /><Relationship Id="rId2" Target="../slideLayouts/slideLayout2.xml" Type="http://schemas.openxmlformats.org/officeDocument/2006/relationships/slideLayout" /><Relationship Id="rId16" Target="../slideLayouts/slideLayout16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5" Target="../slideLayouts/slideLayout15.xml" Type="http://schemas.openxmlformats.org/officeDocument/2006/relationships/slideLayout" /><Relationship Id="rId10" Target="../slideLayouts/slideLayout10.xml" Type="http://schemas.openxmlformats.org/officeDocument/2006/relationships/slideLayout" /><Relationship Id="rId19" Target="../media/image1.png" Type="http://schemas.openxmlformats.org/officeDocument/2006/relationships/image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Relationship Id="rId14" Target="../slideLayouts/slideLayout14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 smtClean="0"/>
              <a:t>Click to edit Master title style</a:t>
            </a:r>
            <a:endParaRPr dirty="0"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dirty="0" lang="en-US"/>
              <a:t>2/19/2018</a:t>
            </a:fld>
            <a:endParaRPr dirty="0"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dirty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dirty="0" lang="en-US"/>
              <a:pPr/>
              <a:t>‹#›</a:t>
            </a:fld>
            <a:endParaRPr dirty="0" lang="en-US"/>
          </a:p>
        </p:txBody>
      </p:sp>
    </p:spTree>
  </p:cSld>
  <p:clrMap accent1="accent1" accent2="accent2" accent3="accent3" accent4="accent4" accent5="accent5" accent6="accent6" bg1="dk1" bg2="dk2" folHlink="folHlink" hlink="hlink" tx1="lt1" tx2="lt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dt="0" ftr="0" hdr="0" sldNum="0"/>
  <p:txStyles>
    <p:titleStyle>
      <a:lvl1pPr algn="l" defTabSz="914400" eaLnBrk="1" hangingPunct="1" latinLnBrk="0" rtl="0">
        <a:lnSpc>
          <a:spcPct val="90000"/>
        </a:lnSpc>
        <a:spcBef>
          <a:spcPct val="0"/>
        </a:spcBef>
        <a:buNone/>
        <a:defRPr b="0" kern="1200" sz="54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algn="l" defTabSz="914400" eaLnBrk="1" hangingPunct="1" indent="-228600" latinLnBrk="0" marL="228600" rtl="0">
        <a:lnSpc>
          <a:spcPct val="90000"/>
        </a:lnSpc>
        <a:spcBef>
          <a:spcPts val="1000"/>
        </a:spcBef>
        <a:buFont charset="0" panose="020B0604020202020204" pitchFamily="34" typeface="Arial"/>
        <a:buChar char="•"/>
        <a:defRPr kern="1200" sz="2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algn="l" defTabSz="914400" eaLnBrk="1" hangingPunct="1" indent="-228600" latinLnBrk="0" marL="685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4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algn="l" defTabSz="914400" eaLnBrk="1" hangingPunct="1" indent="-228600" latinLnBrk="0" marL="1143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0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algn="l" defTabSz="914400" eaLnBrk="1" hangingPunct="1" indent="-228600" latinLnBrk="0" marL="1600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algn="l" defTabSz="914400" eaLnBrk="1" hangingPunct="1" indent="-228600" latinLnBrk="0" marL="20574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algn="l" defTabSz="914400" eaLnBrk="1" hangingPunct="1" indent="-228600" latinLnBrk="0" marL="25146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indent="-228600" latinLnBrk="0" marL="2971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indent="-228600" latinLnBrk="0" marL="3429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indent="-228600" latinLnBrk="0" marL="3886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9144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9144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9144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9144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9144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9144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1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/>
          <a:lstStyle/>
          <a:p>
            <a:pPr lvl="0" indent="0" marL="0">
              <a:buNone/>
            </a:pPr>
            <a:r>
              <a:rPr/>
              <a:t>Testing custom properties</a:t>
            </a:r>
          </a:p>
        </p:txBody>
      </p:sp>
      <p:sp>
        <p:nvSpPr>
          <p:cNvPr id="3" name="Subtitle 2"/>
          <p:cNvSpPr>
            <a:spLocks noGrp="1"/>
          </p:cNvSpPr>
          <p:nvPr>
            <p:ph idx="1" type="subTitle"/>
          </p:nvPr>
        </p:nvSpPr>
        <p:spPr>
          <a:xfrm>
            <a:off x="2209799" y="3694375"/>
            <a:ext cx="9144000" cy="754025"/>
          </a:xfrm>
        </p:spPr>
        <p:txBody>
          <a:bodyPr/>
          <a:lstStyle/>
          <a:p>
            <a:pPr lvl="0" indent="0" marL="0">
              <a:buNone/>
            </a:pPr>
            <a:r>
              <a:rPr/>
              <a:t>A. M.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Testing document properties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Testing custom properties</dc:title>
  <dc:creator>A. M.</dc:creator>
  <cp:keywords>keyword 1, keyword 2</cp:keywords>
  <dc:subject>This is the subject</dc:subject>
  <dc:description>Short description &amp;.</dc:description>
  <dcterms:created xsi:type="dcterms:W3CDTF">2025-02-13T22:31:07Z</dcterms:created>
  <dcterms:modified xsi:type="dcterms:W3CDTF">2025-02-13T22:31:07Z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