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4" Type="http://schemas.openxmlformats.org/officeDocument/2006/relationships/viewProps" Target="viewProps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5.xml" /><Relationship Id="rId2" Type="http://schemas.openxmlformats.org/officeDocument/2006/relationships/image" Target="../media/image1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slide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paragraph here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457200" y="1625600"/>
          <a:ext cx="4038600" cy="29591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2019300"/>
                <a:gridCol w="20193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plus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a table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Then some more text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idx="3" sz="quarter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paragraph here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5435600" y="1625600"/>
            <a:ext cx="2451100" cy="24511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>
            <p:ph idx="1"/>
          </p:nvPr>
        </p:nvSpPr>
        <p:spPr>
          <a:xfrm>
            <a:off x="4635500" y="4076700"/>
            <a:ext cx="4038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Plus an image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2025-05-10T19:56:15Z</dcterms:created>
  <dcterms:modified xsi:type="dcterms:W3CDTF">2025-05-10T19:56:15Z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