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10" autoAdjust="0"/>
    <p:restoredTop sz="94660"/>
  </p:normalViewPr>
  <p:slideViewPr>
    <p:cSldViewPr snapToGrid="0">
      <p:cViewPr varScale="1">
        <p:scale>
          <a:sx n="82" d="100"/>
          <a:sy n="82" d="100"/>
        </p:scale>
        <p:origin x="56" y="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99BACA1-F82D-4AF7-BAC1-C5C04F572A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49F96DBF-35B0-479E-968F-EE122EC9B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C22B3D1-C2B2-4853-ABCD-448A70D73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5272D-C50D-4D49-A540-B8A6E94921BD}" type="datetimeFigureOut">
              <a:rPr kumimoji="1" lang="ja-JP" altLang="en-US" smtClean="0"/>
              <a:t>2024/12/26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F896A12-B2E2-4980-AE86-70B294B3C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FF7D75D-6D02-4990-8D56-A282707D5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24339-98F2-47E9-8AD4-F42F6A8454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7938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049870-809C-4352-9E9B-790DBADA0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EC48CE10-1979-4FA7-AEFE-A9EB39604B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979D7D7-5E45-43F5-B9A7-1FB462A54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5272D-C50D-4D49-A540-B8A6E94921BD}" type="datetimeFigureOut">
              <a:rPr kumimoji="1" lang="ja-JP" altLang="en-US" smtClean="0"/>
              <a:t>2024/12/26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33B5A75-166F-48BA-85A6-58E181DD6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83C52FB-BD38-401E-9B58-D5A0BD0C8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24339-98F2-47E9-8AD4-F42F6A8454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814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A3BDF6DE-7C07-4FEC-953A-DDB4F88DAA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78CD05B9-351B-44B1-891E-F9E8053D7E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D16993A-D809-4301-BA20-F18DF6235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5272D-C50D-4D49-A540-B8A6E94921BD}" type="datetimeFigureOut">
              <a:rPr kumimoji="1" lang="ja-JP" altLang="en-US" smtClean="0"/>
              <a:t>2024/12/26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FAC3347-1776-4B6D-85CC-675ABE362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65F7718-0814-45BE-BE8C-8B998DC09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24339-98F2-47E9-8AD4-F42F6A8454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5081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3550385-CFCD-4920-A7A7-788947221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2A8D4B8-AEC7-4D85-8095-B64495D87D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6B190F9-5D7C-4D2D-8B03-84605BD69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5272D-C50D-4D49-A540-B8A6E94921BD}" type="datetimeFigureOut">
              <a:rPr kumimoji="1" lang="ja-JP" altLang="en-US" smtClean="0"/>
              <a:t>2024/12/26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31655A6-4968-44B8-9A7A-F310DCDD4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770AE2D-A51E-4E6B-B1A5-54FB8AA3D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24339-98F2-47E9-8AD4-F42F6A8454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1950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AAB404A-29B4-449B-857F-B4A76621A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609E2D8-D5B7-4998-AD37-70553A483C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2AFEA25-5641-4B87-B1EF-889BA2B2F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5272D-C50D-4D49-A540-B8A6E94921BD}" type="datetimeFigureOut">
              <a:rPr kumimoji="1" lang="ja-JP" altLang="en-US" smtClean="0"/>
              <a:t>2024/12/26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64B8B46-1D26-463A-9524-855FDF2DD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0E99D4A-6E3F-4624-BD2A-A06BE937C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24339-98F2-47E9-8AD4-F42F6A8454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2888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3C0AEBC-7A74-4610-BA68-68296BBDA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A922ADA-1B2E-46B0-9197-2434C59074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554F7DE-DA4D-4861-97E0-F037095EF2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C714514-E268-4BBE-B37C-24CF3C0B2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5272D-C50D-4D49-A540-B8A6E94921BD}" type="datetimeFigureOut">
              <a:rPr kumimoji="1" lang="ja-JP" altLang="en-US" smtClean="0"/>
              <a:t>2024/12/26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183184D-9F89-4786-9F05-3E91E7F43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67BBCDA-7AA6-4776-829E-CA083CAEB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24339-98F2-47E9-8AD4-F42F6A8454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6919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0BAB456-B8CC-4DEE-9132-1B216B3A7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96060C0-80CE-4BB4-956F-BDD28666FD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F092A8C1-835C-4DE1-8B40-54E4ABF04C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96A9D73D-BE84-427C-A412-0F67C81B67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8D913FFC-2CF8-43A5-A543-5B441D01C9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9F8A3BDB-7693-46BA-9EF1-54748E958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5272D-C50D-4D49-A540-B8A6E94921BD}" type="datetimeFigureOut">
              <a:rPr kumimoji="1" lang="ja-JP" altLang="en-US" smtClean="0"/>
              <a:t>2024/12/26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45658D7E-5C60-4BF8-A668-E590FD641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D73A019A-0C43-457C-B3AF-ED486A630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24339-98F2-47E9-8AD4-F42F6A8454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95377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50EE575-97D0-4C8F-97EA-82460E47B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E5FD7655-8E29-4915-B46F-49F0FD992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5272D-C50D-4D49-A540-B8A6E94921BD}" type="datetimeFigureOut">
              <a:rPr kumimoji="1" lang="ja-JP" altLang="en-US" smtClean="0"/>
              <a:t>2024/12/26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24CCC871-7B93-41D1-B389-D5CF2A71E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E22FC8FC-6121-4FAA-B236-4A8D02C71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24339-98F2-47E9-8AD4-F42F6A8454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97415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E442F1DF-7192-4896-B2CD-5F527E450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5272D-C50D-4D49-A540-B8A6E94921BD}" type="datetimeFigureOut">
              <a:rPr kumimoji="1" lang="ja-JP" altLang="en-US" smtClean="0"/>
              <a:t>2024/12/26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FE929954-710F-40C9-8CBA-63F30E174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42E4772-B1C3-4D9E-BB77-FAD549C9E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24339-98F2-47E9-8AD4-F42F6A8454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07988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EB29AE7-BF3B-49AB-B425-14B9529E2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51A0B86-F382-4997-9482-6D127E791A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E5070FFB-97D5-4E27-8835-DF4EA6F7B5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C718146-1D78-42CE-8556-2AFCE7DF8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5272D-C50D-4D49-A540-B8A6E94921BD}" type="datetimeFigureOut">
              <a:rPr kumimoji="1" lang="ja-JP" altLang="en-US" smtClean="0"/>
              <a:t>2024/12/26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701FC96-B5F7-4221-A727-ED13FB249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4044385-17B3-409C-B2FB-A89D25ABE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24339-98F2-47E9-8AD4-F42F6A8454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0183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C307718-5275-4438-BC15-F6C1C1E82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DC1E779E-C928-47F3-9248-8AAE8BAAB0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C21F18E3-DE35-480D-8B2B-94BAD3AB02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8ED311C-96C4-4D72-953B-3BEAD822A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5272D-C50D-4D49-A540-B8A6E94921BD}" type="datetimeFigureOut">
              <a:rPr kumimoji="1" lang="ja-JP" altLang="en-US" smtClean="0"/>
              <a:t>2024/12/26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671F765-7B50-47D8-B1BE-2D29C1384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38EB725-0AEC-4943-81EE-4D90DF18B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24339-98F2-47E9-8AD4-F42F6A8454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8150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96634C23-4E5A-4179-B4B9-C60E00A79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1DF9800-7344-4B37-BA01-F839FC5E6D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90887EF-B630-40A3-9C5A-5D883BDB96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F5272D-C50D-4D49-A540-B8A6E94921BD}" type="datetimeFigureOut">
              <a:rPr kumimoji="1" lang="ja-JP" altLang="en-US" smtClean="0"/>
              <a:t>2024/12/26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939F172-91E8-4516-9C1E-746FFAEDF9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2636AF4-1C67-40B9-A4D7-4096FBD1A4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D24339-98F2-47E9-8AD4-F42F6A8454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50596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FD84E60-6675-4195-AB96-15B369F72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8" y="1036351"/>
            <a:ext cx="3901440" cy="219456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C31C6350-7D50-4BF6-B835-0BC2191E01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280" y="1036351"/>
            <a:ext cx="3901440" cy="219456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7B68D9D-370A-436D-989E-607053672B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560" y="1036351"/>
            <a:ext cx="3901440" cy="219456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00559678-2823-4F6F-A048-75B66AF296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8" y="3847019"/>
            <a:ext cx="3901440" cy="219456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2E73FA69-68D3-41D5-B629-24A105CA86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280" y="3847019"/>
            <a:ext cx="3901440" cy="219456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F182C0FA-4E1E-455A-A5BC-0CB669BDB9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560" y="3847019"/>
            <a:ext cx="3901440" cy="2194560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4637DAC-0610-4123-9928-E5D3A25DBB75}"/>
              </a:ext>
            </a:extLst>
          </p:cNvPr>
          <p:cNvSpPr txBox="1"/>
          <p:nvPr/>
        </p:nvSpPr>
        <p:spPr>
          <a:xfrm>
            <a:off x="0" y="420243"/>
            <a:ext cx="1883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(a) Arduino Uno</a:t>
            </a:r>
            <a:endParaRPr kumimoji="1" lang="ja-JP" altLang="en-US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C38F8D6-1375-46CA-934D-02F6DFB20762}"/>
              </a:ext>
            </a:extLst>
          </p:cNvPr>
          <p:cNvSpPr txBox="1"/>
          <p:nvPr/>
        </p:nvSpPr>
        <p:spPr>
          <a:xfrm>
            <a:off x="4145280" y="420243"/>
            <a:ext cx="2411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(b) </a:t>
            </a:r>
            <a:r>
              <a:rPr kumimoji="1" lang="ja-JP" altLang="en-US" dirty="0"/>
              <a:t>液晶ディスプレイ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5C6EFB4-018C-4602-9471-F37107221649}"/>
              </a:ext>
            </a:extLst>
          </p:cNvPr>
          <p:cNvSpPr txBox="1"/>
          <p:nvPr/>
        </p:nvSpPr>
        <p:spPr>
          <a:xfrm>
            <a:off x="8290560" y="420243"/>
            <a:ext cx="33185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(c) </a:t>
            </a:r>
            <a:r>
              <a:rPr kumimoji="1" lang="ja-JP" altLang="en-US" dirty="0"/>
              <a:t>気圧・温度・湿度センサー</a:t>
            </a:r>
            <a:endParaRPr kumimoji="1" lang="en-US" altLang="ja-JP" dirty="0"/>
          </a:p>
          <a:p>
            <a:r>
              <a:rPr lang="en-US" altLang="ja-JP" dirty="0"/>
              <a:t>      </a:t>
            </a:r>
            <a:r>
              <a:rPr kumimoji="1" lang="en-US" altLang="ja-JP" dirty="0"/>
              <a:t>(BME280)</a:t>
            </a:r>
            <a:endParaRPr kumimoji="1" lang="ja-JP" altLang="en-US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E731C7A-A00F-4207-A52D-B6B1A05A7943}"/>
              </a:ext>
            </a:extLst>
          </p:cNvPr>
          <p:cNvSpPr txBox="1"/>
          <p:nvPr/>
        </p:nvSpPr>
        <p:spPr>
          <a:xfrm>
            <a:off x="-1" y="3477687"/>
            <a:ext cx="2409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</a:t>
            </a:r>
            <a:r>
              <a:rPr lang="en-US" altLang="ja-JP" dirty="0"/>
              <a:t>d</a:t>
            </a:r>
            <a:r>
              <a:rPr kumimoji="1" lang="en-US" altLang="ja-JP" dirty="0"/>
              <a:t>) </a:t>
            </a:r>
            <a:r>
              <a:rPr kumimoji="1" lang="ja-JP" altLang="en-US" dirty="0"/>
              <a:t>ジャンパワイヤー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F8F78773-6CBC-4EC7-86A5-C1C82A11CED9}"/>
              </a:ext>
            </a:extLst>
          </p:cNvPr>
          <p:cNvSpPr txBox="1"/>
          <p:nvPr/>
        </p:nvSpPr>
        <p:spPr>
          <a:xfrm>
            <a:off x="4127583" y="3477687"/>
            <a:ext cx="1943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(e) </a:t>
            </a:r>
            <a:r>
              <a:rPr kumimoji="1" lang="ja-JP" altLang="en-US" dirty="0"/>
              <a:t>電池スナップ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74E4A15-6FC1-463E-80C3-92FF93AFA8D5}"/>
              </a:ext>
            </a:extLst>
          </p:cNvPr>
          <p:cNvSpPr txBox="1"/>
          <p:nvPr/>
        </p:nvSpPr>
        <p:spPr>
          <a:xfrm>
            <a:off x="8290560" y="3461406"/>
            <a:ext cx="971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</a:t>
            </a:r>
            <a:r>
              <a:rPr lang="en-US" altLang="ja-JP" dirty="0"/>
              <a:t>f</a:t>
            </a:r>
            <a:r>
              <a:rPr kumimoji="1" lang="en-US" altLang="ja-JP" dirty="0"/>
              <a:t>)</a:t>
            </a:r>
            <a:r>
              <a:rPr lang="ja-JP" altLang="en-US" dirty="0"/>
              <a:t> 電池</a:t>
            </a:r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336F18B-C3FF-4C0F-9B88-72A7FFA2C4C4}"/>
              </a:ext>
            </a:extLst>
          </p:cNvPr>
          <p:cNvSpPr txBox="1"/>
          <p:nvPr/>
        </p:nvSpPr>
        <p:spPr>
          <a:xfrm>
            <a:off x="9527488" y="6437757"/>
            <a:ext cx="2664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(</a:t>
            </a:r>
            <a:r>
              <a:rPr lang="ja-JP" altLang="en-US" dirty="0"/>
              <a:t>ざっと </a:t>
            </a:r>
            <a:r>
              <a:rPr lang="en-US" altLang="ja-JP" dirty="0"/>
              <a:t>5,000-6,000 </a:t>
            </a:r>
            <a:r>
              <a:rPr lang="ja-JP" altLang="en-US" dirty="0"/>
              <a:t>円</a:t>
            </a:r>
            <a:r>
              <a:rPr lang="en-US" altLang="ja-JP" dirty="0"/>
              <a:t>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05841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11590</TotalTime>
  <Words>41</Words>
  <Application>Microsoft Office PowerPoint</Application>
  <PresentationFormat>ワイド画面</PresentationFormat>
  <Paragraphs>8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5" baseType="lpstr">
      <vt:lpstr>游ゴシック</vt:lpstr>
      <vt:lpstr>游ゴシック Light</vt:lpstr>
      <vt:lpstr>Arial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arduino を用いた 気圧・温度… 計測入門</dc:title>
  <dc:creator>Takahashi Yoshiyuki</dc:creator>
  <cp:lastModifiedBy>Takahashi Yoshiyuki</cp:lastModifiedBy>
  <cp:revision>68</cp:revision>
  <dcterms:created xsi:type="dcterms:W3CDTF">2022-11-02T10:03:58Z</dcterms:created>
  <dcterms:modified xsi:type="dcterms:W3CDTF">2024-12-26T06:08:03Z</dcterms:modified>
</cp:coreProperties>
</file>