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8" r:id="rId2"/>
    <p:sldId id="257" r:id="rId3"/>
    <p:sldId id="260" r:id="rId4"/>
    <p:sldId id="273" r:id="rId5"/>
    <p:sldId id="274" r:id="rId6"/>
    <p:sldId id="261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00" autoAdjust="0"/>
  </p:normalViewPr>
  <p:slideViewPr>
    <p:cSldViewPr>
      <p:cViewPr varScale="1">
        <p:scale>
          <a:sx n="68" d="100"/>
          <a:sy n="68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7B24-50B1-4509-8EF6-435C0D589705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382B-F543-449B-9C5E-30B90CE0C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2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ftr" sz="quarter" idx="3"/>
          </p:nvPr>
        </p:nvSpPr>
        <p:spPr>
          <a:xfrm>
            <a:off x="7380288" y="5445125"/>
            <a:ext cx="719137" cy="476250"/>
          </a:xfrm>
        </p:spPr>
        <p:txBody>
          <a:bodyPr/>
          <a:lstStyle>
            <a:lvl1pPr algn="ctr">
              <a:defRPr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0"/>
            <a:ext cx="1042988" cy="6858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101013" y="0"/>
            <a:ext cx="1042987" cy="6858000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3733" name="Picture 5" descr="GFD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50" b="-186"/>
          <a:stretch>
            <a:fillRect/>
          </a:stretch>
        </p:blipFill>
        <p:spPr bwMode="auto">
          <a:xfrm>
            <a:off x="7097713" y="4818063"/>
            <a:ext cx="21240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6838" y="1125538"/>
            <a:ext cx="6408737" cy="2590800"/>
          </a:xfrm>
          <a:effectLst>
            <a:outerShdw dist="71842" dir="2700000" algn="ctr" rotWithShape="0">
              <a:srgbClr val="C0C0C0">
                <a:alpha val="50000"/>
              </a:srgbClr>
            </a:outerShdw>
          </a:effectLst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30438" y="4292600"/>
            <a:ext cx="4681537" cy="1752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 2" pitchFamily="18" charset="2"/>
              <a:buNone/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dt" sz="half" idx="2"/>
          </p:nvPr>
        </p:nvSpPr>
        <p:spPr>
          <a:xfrm rot="5400000">
            <a:off x="-1481137" y="5126037"/>
            <a:ext cx="3213100" cy="2508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 rot="16200000">
            <a:off x="-1100137" y="1812925"/>
            <a:ext cx="407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2400" b="1">
                <a:solidFill>
                  <a:schemeClr val="bg1"/>
                </a:solidFill>
              </a:rPr>
              <a:t>http://www.gfd-dennou.org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413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087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804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472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00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676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6291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0338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863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743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6868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588125" y="0"/>
            <a:ext cx="2555875" cy="90805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6516688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6804025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192838" y="6469063"/>
            <a:ext cx="2951162" cy="4048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2711" name="Picture 7" descr="GFD-banner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486525"/>
            <a:ext cx="1477963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-1588" y="6469063"/>
            <a:ext cx="6229351" cy="404812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137525" cy="8366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0" y="71438"/>
            <a:ext cx="5397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Lucida Calligraphy" pitchFamily="66" charset="0"/>
                <a:ea typeface="HGP明朝B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2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675"/>
            <a:ext cx="1738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Lucida Calligraphy" pitchFamily="66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08288" y="6597650"/>
            <a:ext cx="34925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8080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-107950" y="6524625"/>
            <a:ext cx="1971675" cy="304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400">
                <a:latin typeface="Monotype Corsiva" pitchFamily="66" charset="0"/>
                <a:ea typeface="HGS行書体" pitchFamily="66" charset="-128"/>
              </a:rPr>
              <a:t>http://www.gfd-dennou.org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¡"/>
        <a:defRPr kumimoji="1"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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 2" pitchFamily="18" charset="2"/>
        <a:buChar char="®"/>
        <a:defRPr kumimoji="1" sz="2400">
          <a:solidFill>
            <a:srgbClr val="0066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Arial" charset="0"/>
        <a:buChar char="►"/>
        <a:defRPr kumimoji="1" sz="2000">
          <a:solidFill>
            <a:srgbClr val="4D4D4D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DCPAM </a:t>
            </a:r>
            <a:r>
              <a:rPr lang="ja-JP" altLang="en-US" dirty="0" smtClean="0"/>
              <a:t>実習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2. </a:t>
            </a:r>
            <a:r>
              <a:rPr lang="ja-JP" altLang="en-US" dirty="0" smtClean="0"/>
              <a:t>地球実験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4292600"/>
            <a:ext cx="5904656" cy="1752600"/>
          </a:xfrm>
        </p:spPr>
        <p:txBody>
          <a:bodyPr/>
          <a:lstStyle/>
          <a:p>
            <a:r>
              <a:rPr kumimoji="1" lang="ja-JP" altLang="en-US" sz="2400" dirty="0" smtClean="0"/>
              <a:t>高橋芳幸</a:t>
            </a:r>
            <a:r>
              <a:rPr kumimoji="1" lang="en-US" altLang="ja-JP" sz="2400" baseline="30000" dirty="0" smtClean="0"/>
              <a:t>1</a:t>
            </a:r>
            <a:r>
              <a:rPr kumimoji="1" lang="en-US" altLang="ja-JP" sz="2400" dirty="0" smtClean="0"/>
              <a:t>, </a:t>
            </a:r>
          </a:p>
          <a:p>
            <a:r>
              <a:rPr kumimoji="1" lang="ja-JP" altLang="en-US" sz="2400" dirty="0" smtClean="0"/>
              <a:t>地球流体</a:t>
            </a:r>
            <a:r>
              <a:rPr lang="ja-JP" altLang="en-US" sz="2400" dirty="0"/>
              <a:t>電脳</a:t>
            </a:r>
            <a:r>
              <a:rPr lang="ja-JP" altLang="en-US" sz="2400" dirty="0" smtClean="0"/>
              <a:t>倶楽部 </a:t>
            </a:r>
            <a:r>
              <a:rPr kumimoji="1" lang="en-US" altLang="ja-JP" sz="2400" dirty="0" err="1" smtClean="0"/>
              <a:t>dcmodel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プロジェクト</a:t>
            </a:r>
            <a:endParaRPr kumimoji="1" lang="en-US" altLang="ja-JP" sz="2400" baseline="30000" dirty="0" smtClean="0"/>
          </a:p>
          <a:p>
            <a:r>
              <a:rPr kumimoji="1" lang="en-US" altLang="ja-JP" sz="1600" dirty="0" smtClean="0"/>
              <a:t>1.</a:t>
            </a:r>
            <a:r>
              <a:rPr lang="zh-CN" altLang="en-US" sz="1600" dirty="0"/>
              <a:t>神戸大学大学院理学</a:t>
            </a:r>
            <a:r>
              <a:rPr lang="zh-CN" altLang="en-US" sz="1600" dirty="0" smtClean="0"/>
              <a:t>研究科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142152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チュートリアル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地球実験を</a:t>
            </a:r>
            <a:r>
              <a:rPr lang="ja-JP" altLang="en-US" dirty="0"/>
              <a:t>やって</a:t>
            </a:r>
            <a:r>
              <a:rPr lang="ja-JP" altLang="en-US" dirty="0" smtClean="0"/>
              <a:t>みよう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以下では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作業するディレクトリの絶対パスを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$EXPDIR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と表記する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3172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(1) ~</a:t>
            </a:r>
            <a:r>
              <a:rPr lang="ja-JP" altLang="en-US" dirty="0" smtClean="0"/>
              <a:t>実験用ディレクトリ準備</a:t>
            </a:r>
            <a:r>
              <a:rPr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実験をするためのディレクトリを準備してください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実験用ディレクトリに実行ファイルと設定ファイルをコピーしてください</a:t>
            </a:r>
            <a:endParaRPr lang="en-US" altLang="ja-JP" dirty="0" smtClean="0"/>
          </a:p>
          <a:p>
            <a:pPr lvl="1"/>
            <a:endParaRPr lang="en-US" altLang="ja-JP" sz="2400" dirty="0"/>
          </a:p>
          <a:p>
            <a:pPr lvl="1"/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449" y="1772816"/>
            <a:ext cx="5902578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$ </a:t>
            </a:r>
            <a:r>
              <a:rPr lang="en-US" altLang="ja-JP" sz="2800" dirty="0" err="1"/>
              <a:t>mkdir</a:t>
            </a:r>
            <a:r>
              <a:rPr lang="en-US" altLang="ja-JP" sz="2800" dirty="0"/>
              <a:t> –p </a:t>
            </a:r>
            <a:r>
              <a:rPr lang="en-US" altLang="ja-JP" sz="2800" dirty="0" smtClean="0"/>
              <a:t>../dcpam5-exp/Earth-</a:t>
            </a:r>
            <a:r>
              <a:rPr lang="en-US" altLang="ja-JP" sz="2800" dirty="0" err="1" smtClean="0"/>
              <a:t>exp</a:t>
            </a:r>
            <a:endParaRPr lang="en-US" altLang="ja-JP" sz="2800" dirty="0"/>
          </a:p>
          <a:p>
            <a:r>
              <a:rPr lang="en-US" altLang="ja-JP" sz="2800" dirty="0"/>
              <a:t>$ cd </a:t>
            </a:r>
            <a:r>
              <a:rPr lang="en-US" altLang="ja-JP" sz="2800" dirty="0" smtClean="0"/>
              <a:t>../dcpam5-exp/Earth-</a:t>
            </a:r>
            <a:r>
              <a:rPr lang="en-US" altLang="ja-JP" sz="2800" dirty="0" err="1" smtClean="0"/>
              <a:t>exp</a:t>
            </a:r>
            <a:endParaRPr lang="en-US" altLang="ja-JP" sz="2800" dirty="0"/>
          </a:p>
          <a:p>
            <a:r>
              <a:rPr lang="en-US" altLang="ja-JP" sz="2800" dirty="0"/>
              <a:t>$ </a:t>
            </a:r>
            <a:r>
              <a:rPr lang="en-US" altLang="ja-JP" sz="2800" dirty="0" err="1"/>
              <a:t>mkdir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bin </a:t>
            </a:r>
            <a:r>
              <a:rPr lang="en-US" altLang="ja-JP" sz="2800" dirty="0" err="1" smtClean="0"/>
              <a:t>conf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2520" y="4365104"/>
            <a:ext cx="7899920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src</a:t>
            </a:r>
            <a:r>
              <a:rPr lang="en-US" altLang="ja-JP" sz="2000" dirty="0" smtClean="0"/>
              <a:t>/main/</a:t>
            </a:r>
            <a:r>
              <a:rPr lang="en-US" altLang="ja-JP" sz="2000" dirty="0" err="1" smtClean="0"/>
              <a:t>dcpam_main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./bin/</a:t>
            </a:r>
          </a:p>
          <a:p>
            <a:r>
              <a:rPr lang="en-US" altLang="ja-JP" sz="2000" dirty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src</a:t>
            </a:r>
            <a:r>
              <a:rPr lang="en-US" altLang="ja-JP" sz="2000" dirty="0" smtClean="0"/>
              <a:t>/main/</a:t>
            </a:r>
            <a:r>
              <a:rPr lang="en-US" altLang="ja-JP" sz="2000" dirty="0" err="1" smtClean="0"/>
              <a:t>dcpam_init_data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./bin/</a:t>
            </a:r>
          </a:p>
          <a:p>
            <a:r>
              <a:rPr lang="en-US" altLang="ja-JP" sz="2000" dirty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src</a:t>
            </a:r>
            <a:r>
              <a:rPr lang="en-US" altLang="ja-JP" sz="2000" dirty="0" smtClean="0"/>
              <a:t>/main/</a:t>
            </a:r>
            <a:r>
              <a:rPr lang="en-US" altLang="ja-JP" sz="2000" dirty="0" err="1" smtClean="0"/>
              <a:t>dcpam_init_data_surface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./bin/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exp_setup_files</a:t>
            </a:r>
            <a:r>
              <a:rPr lang="en-US" altLang="ja-JP" sz="2000" dirty="0" smtClean="0"/>
              <a:t>/*.</a:t>
            </a:r>
            <a:r>
              <a:rPr lang="en-US" altLang="ja-JP" sz="2000" dirty="0" err="1" smtClean="0"/>
              <a:t>conf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</a:t>
            </a:r>
            <a:r>
              <a:rPr lang="en-US" altLang="ja-JP" sz="2000" dirty="0" err="1"/>
              <a:t>conf</a:t>
            </a:r>
            <a:r>
              <a:rPr lang="en-US" altLang="ja-JP" sz="2000" dirty="0" smtClean="0"/>
              <a:t>/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72048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(2) ~</a:t>
            </a:r>
            <a:r>
              <a:rPr lang="ja-JP" altLang="en-US" dirty="0" smtClean="0"/>
              <a:t>外部入力データの準備 </a:t>
            </a:r>
            <a:r>
              <a:rPr lang="en-US" altLang="ja-JP" dirty="0" smtClean="0"/>
              <a:t>1~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実験をするための外部入力データを準備してください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「ごくらく </a:t>
            </a:r>
            <a:r>
              <a:rPr lang="en-US" altLang="ja-JP" dirty="0" smtClean="0"/>
              <a:t>DCPAM</a:t>
            </a:r>
            <a:r>
              <a:rPr lang="ja-JP" altLang="en-US" dirty="0" smtClean="0"/>
              <a:t>」⇒「地球実験」⇒「サンプルデータ」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下のファイルを実験ディレクトリにダウンロード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O3_CMIP5_climatology_zonalmean_T021.nc</a:t>
            </a:r>
          </a:p>
          <a:p>
            <a:pPr lvl="2"/>
            <a:r>
              <a:rPr lang="en-US" altLang="ja-JP" dirty="0" smtClean="0"/>
              <a:t>sic_amipII_bc_clim_T021.nc</a:t>
            </a:r>
          </a:p>
          <a:p>
            <a:pPr lvl="2"/>
            <a:r>
              <a:rPr lang="en-US" altLang="ja-JP" dirty="0" smtClean="0"/>
              <a:t>sp_for_Earth_T021.nc</a:t>
            </a:r>
          </a:p>
          <a:p>
            <a:pPr lvl="2"/>
            <a:r>
              <a:rPr lang="en-US" altLang="ja-JP" dirty="0"/>
              <a:t>sst_amipII_bc_clim_T021.nc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例えば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sz="2400" dirty="0"/>
          </a:p>
          <a:p>
            <a:pPr lvl="1"/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00" y="5589240"/>
            <a:ext cx="970554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$ </a:t>
            </a:r>
            <a:r>
              <a:rPr lang="en-US" altLang="ja-JP" sz="1600" dirty="0" err="1" smtClean="0"/>
              <a:t>wget</a:t>
            </a:r>
            <a:r>
              <a:rPr lang="en-US" altLang="ja-JP" sz="1600" dirty="0"/>
              <a:t> http://</a:t>
            </a:r>
            <a:r>
              <a:rPr lang="en-US" altLang="ja-JP" sz="1600" dirty="0" smtClean="0"/>
              <a:t>www.gfd-dennou.org/library/dcpam/sample/2015-02-11_tutorial/Earth/sp_for_Earth_T021.nc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42121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(3) ~</a:t>
            </a:r>
            <a:r>
              <a:rPr lang="ja-JP" altLang="en-US" dirty="0" smtClean="0"/>
              <a:t>外部入力データの準備 </a:t>
            </a:r>
            <a:r>
              <a:rPr lang="en-US" altLang="ja-JP" dirty="0" smtClean="0"/>
              <a:t>2~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外部入力データのファイル名を変更してください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/>
              <a:t>ここで</a:t>
            </a:r>
            <a:r>
              <a:rPr lang="ja-JP" altLang="en-US" dirty="0" smtClean="0"/>
              <a:t>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シンボリックリンクを作成している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sz="2400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marL="457200" lvl="1" indent="0">
              <a:buNone/>
            </a:pPr>
            <a:endParaRPr kumimoji="1" lang="en-US" altLang="ja-JP" dirty="0" smtClean="0"/>
          </a:p>
          <a:p>
            <a:pPr lvl="1"/>
            <a:r>
              <a:rPr lang="en-US" altLang="ja-JP" dirty="0" smtClean="0"/>
              <a:t>MPI </a:t>
            </a:r>
            <a:r>
              <a:rPr lang="ja-JP" altLang="en-US" dirty="0"/>
              <a:t>コンパイラ</a:t>
            </a:r>
            <a:r>
              <a:rPr lang="ja-JP" altLang="en-US" dirty="0" smtClean="0"/>
              <a:t>でコンパイルした場合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ランク番号を表す番号を付けなければならない</a:t>
            </a:r>
            <a:r>
              <a:rPr lang="en-US" altLang="ja-JP" dirty="0" smtClean="0"/>
              <a:t>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2195091"/>
            <a:ext cx="8610049" cy="304698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smtClean="0">
                <a:solidFill>
                  <a:srgbClr val="0070C0"/>
                </a:solidFill>
              </a:rPr>
              <a:t>ln -s</a:t>
            </a:r>
            <a:r>
              <a:rPr lang="en-US" altLang="ja-JP" sz="2400" dirty="0" smtClean="0"/>
              <a:t> O3_CMIP5_climatology_zonalmean_T021.nc \</a:t>
            </a:r>
          </a:p>
          <a:p>
            <a:r>
              <a:rPr lang="en-US" altLang="ja-JP" sz="2400" dirty="0" smtClean="0"/>
              <a:t>     O3_CMIP5_climatology_zonalmean_T021</a:t>
            </a:r>
            <a:r>
              <a:rPr lang="en-US" altLang="ja-JP" sz="2400" dirty="0" smtClean="0">
                <a:solidFill>
                  <a:srgbClr val="FF0000"/>
                </a:solidFill>
              </a:rPr>
              <a:t>_rank000000</a:t>
            </a:r>
            <a:r>
              <a:rPr lang="en-US" altLang="ja-JP" sz="2400" dirty="0" smtClean="0"/>
              <a:t>.nc</a:t>
            </a:r>
          </a:p>
          <a:p>
            <a:r>
              <a:rPr kumimoji="1" lang="en-US" altLang="ja-JP" sz="2400" dirty="0" smtClean="0"/>
              <a:t>$ </a:t>
            </a:r>
            <a:r>
              <a:rPr lang="en-US" altLang="ja-JP" sz="2400" dirty="0" smtClean="0">
                <a:solidFill>
                  <a:srgbClr val="0070C0"/>
                </a:solidFill>
              </a:rPr>
              <a:t>ln -s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sic_amipII_bc_clim_T021.nc \</a:t>
            </a:r>
          </a:p>
          <a:p>
            <a:r>
              <a:rPr kumimoji="1" lang="en-US" altLang="ja-JP" sz="2400" dirty="0" smtClean="0"/>
              <a:t>     </a:t>
            </a:r>
            <a:r>
              <a:rPr lang="en-US" altLang="ja-JP" sz="2400" dirty="0" smtClean="0"/>
              <a:t>sic_amipII_bc_clim_T021</a:t>
            </a:r>
            <a:r>
              <a:rPr lang="en-US" altLang="ja-JP" sz="2400" dirty="0" smtClean="0">
                <a:solidFill>
                  <a:srgbClr val="FF0000"/>
                </a:solidFill>
              </a:rPr>
              <a:t>_rank000000</a:t>
            </a:r>
            <a:r>
              <a:rPr lang="en-US" altLang="ja-JP" sz="2400" dirty="0" smtClean="0"/>
              <a:t>.nc</a:t>
            </a:r>
          </a:p>
          <a:p>
            <a:r>
              <a:rPr kumimoji="1" lang="en-US" altLang="ja-JP" sz="2400" dirty="0" smtClean="0"/>
              <a:t>$ </a:t>
            </a:r>
            <a:r>
              <a:rPr lang="en-US" altLang="ja-JP" sz="2400" dirty="0" smtClean="0">
                <a:solidFill>
                  <a:srgbClr val="0070C0"/>
                </a:solidFill>
              </a:rPr>
              <a:t>ln -s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sp_for_Earth_T021.nc \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sp_for_Earth_T021</a:t>
            </a:r>
            <a:r>
              <a:rPr lang="en-US" altLang="ja-JP" sz="2400" dirty="0" smtClean="0">
                <a:solidFill>
                  <a:srgbClr val="FF0000"/>
                </a:solidFill>
              </a:rPr>
              <a:t>_rank000000</a:t>
            </a:r>
            <a:r>
              <a:rPr lang="en-US" altLang="ja-JP" sz="2400" dirty="0" smtClean="0"/>
              <a:t>.nc</a:t>
            </a:r>
          </a:p>
          <a:p>
            <a:r>
              <a:rPr kumimoji="1" lang="en-US" altLang="ja-JP" sz="2400" dirty="0" smtClean="0"/>
              <a:t>$ </a:t>
            </a:r>
            <a:r>
              <a:rPr lang="en-US" altLang="ja-JP" sz="2400" dirty="0" smtClean="0">
                <a:solidFill>
                  <a:srgbClr val="0070C0"/>
                </a:solidFill>
              </a:rPr>
              <a:t>ln -s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sst_amipII_bc_clim_T021.nc \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 </a:t>
            </a:r>
            <a:r>
              <a:rPr lang="en-US" altLang="ja-JP" sz="2400" dirty="0" smtClean="0"/>
              <a:t>sst_amipII_bc_clim_T021</a:t>
            </a:r>
            <a:r>
              <a:rPr lang="en-US" altLang="ja-JP" sz="2400" dirty="0" smtClean="0">
                <a:solidFill>
                  <a:srgbClr val="FF0000"/>
                </a:solidFill>
              </a:rPr>
              <a:t>_rank000000</a:t>
            </a:r>
            <a:r>
              <a:rPr lang="en-US" altLang="ja-JP" sz="2400" dirty="0" smtClean="0"/>
              <a:t>.nc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87733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 </a:t>
            </a:r>
            <a:r>
              <a:rPr kumimoji="1" lang="en-US" altLang="ja-JP" dirty="0" smtClean="0"/>
              <a:t>(4) ~</a:t>
            </a:r>
            <a:r>
              <a:rPr kumimoji="1" lang="ja-JP" altLang="en-US" dirty="0" smtClean="0"/>
              <a:t>実行</a:t>
            </a:r>
            <a:r>
              <a:rPr kumimoji="1"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10908704" cy="5183187"/>
          </a:xfrm>
        </p:spPr>
        <p:txBody>
          <a:bodyPr/>
          <a:lstStyle/>
          <a:p>
            <a:r>
              <a:rPr kumimoji="1" lang="ja-JP" altLang="en-US" dirty="0" smtClean="0"/>
              <a:t>初期値データを生成します</a:t>
            </a:r>
            <a:r>
              <a:rPr kumimoji="1" lang="en-US" altLang="ja-JP" dirty="0" smtClean="0"/>
              <a:t>.</a:t>
            </a:r>
          </a:p>
          <a:p>
            <a:pPr lvl="1"/>
            <a:endParaRPr lang="en-US" altLang="ja-JP" sz="2300" dirty="0" smtClean="0"/>
          </a:p>
          <a:p>
            <a:pPr lvl="1"/>
            <a:r>
              <a:rPr kumimoji="1" lang="en-US" altLang="ja-JP" sz="2300" dirty="0" smtClean="0"/>
              <a:t>init_T21L26_rank000000.nc </a:t>
            </a:r>
            <a:r>
              <a:rPr kumimoji="1" lang="ja-JP" altLang="en-US" sz="2300" dirty="0" smtClean="0"/>
              <a:t>ができたことを確認してください</a:t>
            </a:r>
            <a:r>
              <a:rPr kumimoji="1" lang="en-US" altLang="ja-JP" sz="2300" dirty="0" smtClean="0"/>
              <a:t>.</a:t>
            </a:r>
          </a:p>
          <a:p>
            <a:pPr marL="457200" lvl="1" indent="0">
              <a:buNone/>
            </a:pPr>
            <a:endParaRPr lang="en-US" altLang="ja-JP" sz="2300" dirty="0" smtClean="0"/>
          </a:p>
          <a:p>
            <a:pPr marL="457200" lvl="1" indent="0">
              <a:buNone/>
            </a:pPr>
            <a:endParaRPr lang="en-US" altLang="ja-JP" sz="2300" dirty="0"/>
          </a:p>
          <a:p>
            <a:pPr lvl="1"/>
            <a:r>
              <a:rPr lang="en-US" altLang="ja-JP" sz="2300" dirty="0" smtClean="0"/>
              <a:t>surface_T21_rank000000.nc </a:t>
            </a:r>
            <a:r>
              <a:rPr lang="ja-JP" altLang="en-US" sz="2300" dirty="0"/>
              <a:t>ができたことを確認してください</a:t>
            </a:r>
            <a:r>
              <a:rPr lang="en-US" altLang="ja-JP" sz="2300" dirty="0"/>
              <a:t>.</a:t>
            </a:r>
          </a:p>
          <a:p>
            <a:r>
              <a:rPr lang="ja-JP" altLang="en-US" dirty="0"/>
              <a:t>実行</a:t>
            </a:r>
            <a:r>
              <a:rPr lang="ja-JP" altLang="en-US" dirty="0" smtClean="0"/>
              <a:t>します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sz="2300" dirty="0" smtClean="0"/>
          </a:p>
          <a:p>
            <a:pPr lvl="1"/>
            <a:endParaRPr lang="en-US" altLang="ja-JP" sz="2300" dirty="0" smtClean="0"/>
          </a:p>
          <a:p>
            <a:pPr lvl="1"/>
            <a:endParaRPr lang="en-US" altLang="ja-JP" sz="2300" dirty="0"/>
          </a:p>
          <a:p>
            <a:pPr lvl="1"/>
            <a:endParaRPr lang="en-US" altLang="ja-JP" sz="2300" dirty="0" smtClean="0"/>
          </a:p>
          <a:p>
            <a:pPr lvl="1"/>
            <a:r>
              <a:rPr lang="ja-JP" altLang="en-US" sz="2300" dirty="0"/>
              <a:t>終了後</a:t>
            </a:r>
            <a:r>
              <a:rPr lang="ja-JP" altLang="en-US" sz="2300" dirty="0" smtClean="0"/>
              <a:t>に </a:t>
            </a:r>
            <a:r>
              <a:rPr lang="en-US" altLang="ja-JP" sz="2300" dirty="0" smtClean="0"/>
              <a:t>*.</a:t>
            </a:r>
            <a:r>
              <a:rPr lang="en-US" altLang="ja-JP" sz="2300" dirty="0" err="1" smtClean="0"/>
              <a:t>nc</a:t>
            </a:r>
            <a:r>
              <a:rPr lang="en-US" altLang="ja-JP" sz="2300" dirty="0" smtClean="0"/>
              <a:t> </a:t>
            </a:r>
            <a:r>
              <a:rPr lang="ja-JP" altLang="en-US" sz="2300" dirty="0" smtClean="0"/>
              <a:t>ができたことを</a:t>
            </a:r>
            <a:r>
              <a:rPr lang="ja-JP" altLang="en-US" sz="2300" dirty="0"/>
              <a:t>確認して</a:t>
            </a:r>
            <a:r>
              <a:rPr lang="ja-JP" altLang="en-US" sz="2300" dirty="0" smtClean="0"/>
              <a:t>ください</a:t>
            </a:r>
            <a:r>
              <a:rPr lang="en-US" altLang="ja-JP" sz="2300" dirty="0" smtClean="0"/>
              <a:t>.</a:t>
            </a:r>
            <a:endParaRPr lang="en-US" altLang="ja-JP" sz="2300" dirty="0"/>
          </a:p>
          <a:p>
            <a:pPr lvl="1"/>
            <a:endParaRPr lang="en-US" altLang="ja-JP" sz="23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784" y="5013176"/>
            <a:ext cx="7884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しばらくお待ち</a:t>
            </a:r>
            <a:r>
              <a:rPr lang="ja-JP" altLang="en-US" sz="3200" dirty="0" smtClean="0"/>
              <a:t>ください</a:t>
            </a:r>
            <a:r>
              <a:rPr lang="en-US" altLang="ja-JP" sz="3200" dirty="0" smtClean="0"/>
              <a:t>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568" y="1628800"/>
            <a:ext cx="837601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./bin/</a:t>
            </a:r>
            <a:r>
              <a:rPr lang="en-US" altLang="ja-JP" sz="2400" dirty="0" err="1"/>
              <a:t>dcpam_init_data</a:t>
            </a:r>
            <a:r>
              <a:rPr lang="ja-JP" altLang="en-US" sz="2400" dirty="0"/>
              <a:t>  </a:t>
            </a:r>
            <a:r>
              <a:rPr lang="en-US" altLang="ja-JP" sz="2400" dirty="0"/>
              <a:t>–N=./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/init_data_E_T21L26.conf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5568" y="4365104"/>
            <a:ext cx="763863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./bin/</a:t>
            </a:r>
            <a:r>
              <a:rPr lang="en-US" altLang="ja-JP" sz="2400" dirty="0" err="1"/>
              <a:t>dcpam_main</a:t>
            </a:r>
            <a:r>
              <a:rPr lang="ja-JP" altLang="en-US" sz="2400" dirty="0"/>
              <a:t>  </a:t>
            </a:r>
            <a:r>
              <a:rPr lang="en-US" altLang="ja-JP" sz="2400" dirty="0"/>
              <a:t>–N=./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/dcpam_E_T21L26.conf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535287"/>
            <a:ext cx="5971507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./</a:t>
            </a:r>
            <a:r>
              <a:rPr lang="en-US" altLang="ja-JP" sz="2400" dirty="0" smtClean="0"/>
              <a:t>bin/</a:t>
            </a:r>
            <a:r>
              <a:rPr lang="en-US" altLang="ja-JP" sz="2400" dirty="0" err="1" smtClean="0"/>
              <a:t>dcpam_init_data_surface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–</a:t>
            </a:r>
            <a:r>
              <a:rPr lang="en-US" altLang="ja-JP" sz="2400" dirty="0"/>
              <a:t>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/surface_data_E_T21.conf</a:t>
            </a:r>
          </a:p>
        </p:txBody>
      </p:sp>
    </p:spTree>
    <p:extLst>
      <p:ext uri="{BB962C8B-B14F-4D97-AF65-F5344CB8AC3E}">
        <p14:creationId xmlns:p14="http://schemas.microsoft.com/office/powerpoint/2010/main" val="3727609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結果を見てみよう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計算からできた温度の時間発展のアニメを見てみよう</a:t>
            </a:r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532" y="2319263"/>
            <a:ext cx="88359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gpview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Temp_rank000000.nc@Temp --</a:t>
            </a:r>
            <a:r>
              <a:rPr lang="en-US" altLang="ja-JP" sz="2400" dirty="0" err="1"/>
              <a:t>anim</a:t>
            </a:r>
            <a:r>
              <a:rPr lang="en-US" altLang="ja-JP" sz="2400" dirty="0"/>
              <a:t> time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	</a:t>
            </a:r>
            <a:r>
              <a:rPr lang="en-US" altLang="ja-JP" sz="2400" dirty="0" smtClean="0"/>
              <a:t>--</a:t>
            </a:r>
            <a:r>
              <a:rPr lang="en-US" altLang="ja-JP" sz="2400" dirty="0"/>
              <a:t>range </a:t>
            </a:r>
            <a:r>
              <a:rPr lang="en-US" altLang="ja-JP" sz="2400" dirty="0" smtClean="0"/>
              <a:t>240:290 --smooth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38970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_Dennou_Club2.0">
  <a:themeElements>
    <a:clrScheme name="GFD_Dennou_Club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D_Dennou_Club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GFD_Dennou_Club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GFD_Dennou_Club2.0</Template>
  <TotalTime>403</TotalTime>
  <Words>348</Words>
  <Application>Microsoft Office PowerPoint</Application>
  <PresentationFormat>画面に合わせる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GFD_Dennou_Club2.0</vt:lpstr>
      <vt:lpstr>DCPAM 実習 2. 地球実験</vt:lpstr>
      <vt:lpstr>DCPAM チュートリアル</vt:lpstr>
      <vt:lpstr>実験 (1) ~実験用ディレクトリ準備~</vt:lpstr>
      <vt:lpstr>実験 (2) ~外部入力データの準備 1~</vt:lpstr>
      <vt:lpstr>実験 (3) ~外部入力データの準備 2~</vt:lpstr>
      <vt:lpstr>実験 (4) ~実行~</vt:lpstr>
      <vt:lpstr>結果を見てみよう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dcpam5 実習</dc:title>
  <dc:creator>seigi</dc:creator>
  <cp:lastModifiedBy>yot</cp:lastModifiedBy>
  <cp:revision>58</cp:revision>
  <dcterms:created xsi:type="dcterms:W3CDTF">2014-02-28T11:45:12Z</dcterms:created>
  <dcterms:modified xsi:type="dcterms:W3CDTF">2016-06-16T09:25:29Z</dcterms:modified>
</cp:coreProperties>
</file>