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8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00" autoAdjust="0"/>
  </p:normalViewPr>
  <p:slideViewPr>
    <p:cSldViewPr>
      <p:cViewPr varScale="1">
        <p:scale>
          <a:sx n="74" d="100"/>
          <a:sy n="74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7B24-50B1-4509-8EF6-435C0D589705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382B-F543-449B-9C5E-30B90CE0C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2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ftr" sz="quarter" idx="3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3733" name="Picture 5" descr="GFD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50" b="-186"/>
          <a:stretch>
            <a:fillRect/>
          </a:stretch>
        </p:blipFill>
        <p:spPr bwMode="auto">
          <a:xfrm>
            <a:off x="7097713" y="4818063"/>
            <a:ext cx="21240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 2" pitchFamily="18" charset="2"/>
              <a:buNone/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dt" sz="half" idx="2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 rot="16200000">
            <a:off x="-1100137" y="1812925"/>
            <a:ext cx="407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2400" b="1">
                <a:solidFill>
                  <a:schemeClr val="bg1"/>
                </a:solidFill>
              </a:rPr>
              <a:t>http://www.gfd-dennou.org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413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804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472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00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676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6291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0338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86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74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868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2711" name="Picture 7" descr="GFD-banner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486525"/>
            <a:ext cx="1477963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Lucida Calligraphy" pitchFamily="66" charset="0"/>
                <a:ea typeface="HGP明朝B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ucida Calligraphy" pitchFamily="66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8080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-107950" y="6524625"/>
            <a:ext cx="1971675" cy="304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400">
                <a:latin typeface="Monotype Corsiva" pitchFamily="66" charset="0"/>
                <a:ea typeface="HGS行書体" pitchFamily="66" charset="-128"/>
              </a:rPr>
              <a:t>http://www.gfd-dennou.org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fd-dennou.org/library/dcpam/dcpam5/dcpam5_latest/INSTALL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DCPAM </a:t>
            </a:r>
            <a:r>
              <a:rPr lang="ja-JP" altLang="en-US" dirty="0" smtClean="0"/>
              <a:t>実習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0. </a:t>
            </a:r>
            <a:r>
              <a:rPr lang="ja-JP" altLang="en-US" dirty="0" smtClean="0"/>
              <a:t>コンパイル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4292600"/>
            <a:ext cx="5904656" cy="1752600"/>
          </a:xfrm>
        </p:spPr>
        <p:txBody>
          <a:bodyPr/>
          <a:lstStyle/>
          <a:p>
            <a:r>
              <a:rPr kumimoji="1" lang="ja-JP" altLang="en-US" sz="2400" dirty="0" smtClean="0"/>
              <a:t>高橋芳幸</a:t>
            </a:r>
            <a:r>
              <a:rPr kumimoji="1" lang="en-US" altLang="ja-JP" sz="2400" baseline="30000" dirty="0" smtClean="0"/>
              <a:t>1</a:t>
            </a:r>
            <a:r>
              <a:rPr kumimoji="1" lang="en-US" altLang="ja-JP" sz="2400" dirty="0" smtClean="0"/>
              <a:t>, </a:t>
            </a:r>
          </a:p>
          <a:p>
            <a:r>
              <a:rPr kumimoji="1" lang="ja-JP" altLang="en-US" sz="2400" dirty="0" smtClean="0"/>
              <a:t>地球流体</a:t>
            </a:r>
            <a:r>
              <a:rPr lang="ja-JP" altLang="en-US" sz="2400" dirty="0"/>
              <a:t>電脳</a:t>
            </a:r>
            <a:r>
              <a:rPr lang="ja-JP" altLang="en-US" sz="2400" dirty="0" smtClean="0"/>
              <a:t>倶楽部 </a:t>
            </a:r>
            <a:r>
              <a:rPr kumimoji="1" lang="en-US" altLang="ja-JP" sz="2400" dirty="0" err="1" smtClean="0"/>
              <a:t>dcmodel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プロジェクト</a:t>
            </a:r>
            <a:endParaRPr kumimoji="1" lang="en-US" altLang="ja-JP" sz="2400" baseline="30000" dirty="0" smtClean="0"/>
          </a:p>
          <a:p>
            <a:r>
              <a:rPr kumimoji="1" lang="en-US" altLang="ja-JP" sz="1600" dirty="0" smtClean="0"/>
              <a:t>1.</a:t>
            </a:r>
            <a:r>
              <a:rPr lang="zh-CN" altLang="en-US" sz="1600" dirty="0"/>
              <a:t>神戸大学大学院理学</a:t>
            </a:r>
            <a:r>
              <a:rPr lang="zh-CN" altLang="en-US" sz="1600" dirty="0" smtClean="0"/>
              <a:t>研究科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142152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をコンパイルしよう</a:t>
            </a:r>
            <a:r>
              <a:rPr kumimoji="1" lang="en-US" altLang="ja-JP" dirty="0" smtClean="0"/>
              <a:t>.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以下では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作業するディレクトリの絶対パスを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$EXPDIR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と表記する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17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コンパイル </a:t>
            </a:r>
            <a:r>
              <a:rPr kumimoji="1" lang="en-US" altLang="ja-JP" dirty="0" smtClean="0"/>
              <a:t>(1) ~</a:t>
            </a:r>
            <a:r>
              <a:rPr kumimoji="1" lang="ja-JP" altLang="en-US" dirty="0" smtClean="0"/>
              <a:t>ソース解凍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実習する環境</a:t>
            </a:r>
            <a:r>
              <a:rPr lang="ja-JP" altLang="en-US" dirty="0" smtClean="0"/>
              <a:t>にログインしてください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en-US" altLang="ja-JP" dirty="0" smtClean="0"/>
              <a:t>DCPAM </a:t>
            </a:r>
            <a:r>
              <a:rPr lang="ja-JP" altLang="en-US" dirty="0" smtClean="0"/>
              <a:t>のソースをダウンロードしてください</a:t>
            </a:r>
            <a:r>
              <a:rPr lang="en-US" altLang="ja-JP" dirty="0" smtClean="0"/>
              <a:t>.</a:t>
            </a:r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解凍してそのディレクトリに移動してください</a:t>
            </a:r>
            <a:r>
              <a:rPr lang="en-US" altLang="ja-JP" dirty="0" smtClean="0"/>
              <a:t>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7904" y="2276872"/>
            <a:ext cx="6722738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$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cd $EXPDIR</a:t>
            </a:r>
          </a:p>
          <a:p>
            <a:r>
              <a:rPr lang="en-US" altLang="ja-JP" sz="2800" dirty="0" smtClean="0"/>
              <a:t>$ </a:t>
            </a:r>
            <a:r>
              <a:rPr lang="en-US" altLang="ja-JP" sz="2800" dirty="0" err="1" smtClean="0"/>
              <a:t>wget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http://</a:t>
            </a:r>
            <a:r>
              <a:rPr lang="en-US" altLang="ja-JP" sz="2800" dirty="0" smtClean="0"/>
              <a:t>www.gfd-dennou.org/library/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dcpam</a:t>
            </a:r>
            <a:r>
              <a:rPr lang="en-US" altLang="ja-JP" sz="2800" dirty="0" smtClean="0"/>
              <a:t>/dcpam5/dcpam5-20160612.tgz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97904" y="4635133"/>
            <a:ext cx="5144357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tar </a:t>
            </a:r>
            <a:r>
              <a:rPr lang="en-US" altLang="ja-JP" sz="2800" dirty="0" err="1"/>
              <a:t>xvf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dcpam5-20160612.tgz</a:t>
            </a:r>
            <a:endParaRPr lang="en-US" altLang="ja-JP" sz="2800" dirty="0"/>
          </a:p>
          <a:p>
            <a:r>
              <a:rPr lang="en-US" altLang="ja-JP" sz="2800" dirty="0"/>
              <a:t>$ cd </a:t>
            </a:r>
            <a:r>
              <a:rPr lang="en-US" altLang="ja-JP" sz="2800" dirty="0" smtClean="0"/>
              <a:t>dcpam5-20160612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15661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0"/>
            <a:ext cx="8893175" cy="836613"/>
          </a:xfrm>
        </p:spPr>
        <p:txBody>
          <a:bodyPr/>
          <a:lstStyle/>
          <a:p>
            <a:r>
              <a:rPr kumimoji="1" lang="ja-JP" altLang="en-US" dirty="0" smtClean="0"/>
              <a:t>コンパイル </a:t>
            </a:r>
            <a:r>
              <a:rPr kumimoji="1" lang="en-US" altLang="ja-JP" dirty="0" smtClean="0"/>
              <a:t>(2) </a:t>
            </a:r>
            <a:r>
              <a:rPr lang="en-US" altLang="ja-JP" dirty="0" smtClean="0"/>
              <a:t>~</a:t>
            </a:r>
            <a:r>
              <a:rPr kumimoji="1" lang="ja-JP" altLang="en-US" dirty="0" smtClean="0"/>
              <a:t>コンパイル</a:t>
            </a:r>
            <a:r>
              <a:rPr lang="en-US" altLang="ja-JP" dirty="0" smtClean="0"/>
              <a:t>&amp; make~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kumimoji="1" lang="ja-JP" altLang="en-US" dirty="0" smtClean="0"/>
              <a:t>各自 </a:t>
            </a:r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をコンパイルしてください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ja-JP" altLang="en-US" dirty="0" smtClean="0"/>
              <a:t>詳しくは </a:t>
            </a:r>
            <a:r>
              <a:rPr lang="en-US" altLang="ja-JP" dirty="0" smtClean="0"/>
              <a:t>DCPAM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インストール概要を参照</a:t>
            </a:r>
            <a:endParaRPr kumimoji="1" lang="en-US" altLang="ja-JP" dirty="0" smtClean="0"/>
          </a:p>
          <a:p>
            <a:pPr lvl="2"/>
            <a:r>
              <a:rPr lang="en-US" altLang="ja-JP" sz="1700" dirty="0" smtClean="0">
                <a:hlinkClick r:id="rId2"/>
              </a:rPr>
              <a:t>https</a:t>
            </a:r>
            <a:r>
              <a:rPr lang="en-US" altLang="ja-JP" sz="1700" dirty="0">
                <a:hlinkClick r:id="rId2"/>
              </a:rPr>
              <a:t>://</a:t>
            </a:r>
            <a:r>
              <a:rPr lang="en-US" altLang="ja-JP" sz="1700" dirty="0" smtClean="0">
                <a:hlinkClick r:id="rId2"/>
              </a:rPr>
              <a:t>www.gfd-dennou.org/library/dcpam/dcpam5/dcpam5_latest/INSTALL.htm</a:t>
            </a:r>
            <a:endParaRPr lang="en-US" altLang="ja-JP" sz="1700" dirty="0" smtClean="0"/>
          </a:p>
          <a:p>
            <a:r>
              <a:rPr kumimoji="1" lang="en-US" altLang="ja-JP" dirty="0" smtClean="0"/>
              <a:t>@ </a:t>
            </a:r>
            <a:r>
              <a:rPr kumimoji="1" lang="en-US" altLang="ja-JP" dirty="0" err="1" smtClean="0"/>
              <a:t>hamachi-itpass</a:t>
            </a:r>
            <a:r>
              <a:rPr lang="en-US" altLang="ja-JP" dirty="0" smtClean="0"/>
              <a:t>: </a:t>
            </a:r>
            <a:r>
              <a:rPr kumimoji="1" lang="ja-JP" altLang="en-US" dirty="0" smtClean="0"/>
              <a:t>今回は</a:t>
            </a:r>
            <a:r>
              <a:rPr lang="ja-JP" altLang="en-US" dirty="0" smtClean="0"/>
              <a:t>簡易コンパイルスクリプトを用います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/>
              <a:t>以下</a:t>
            </a:r>
            <a:r>
              <a:rPr lang="ja-JP" altLang="en-US" dirty="0" smtClean="0"/>
              <a:t>のメッセージが出ると終了です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en-US" altLang="ja-JP" dirty="0"/>
              <a:t>You </a:t>
            </a:r>
            <a:r>
              <a:rPr kumimoji="1" lang="en-US" altLang="ja-JP" dirty="0" smtClean="0"/>
              <a:t>have successfully built dcpam5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3728" y="3645024"/>
            <a:ext cx="4371710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$ </a:t>
            </a:r>
            <a:r>
              <a:rPr lang="en-US" altLang="ja-JP" sz="2800" dirty="0" err="1" smtClean="0"/>
              <a:t>cp</a:t>
            </a:r>
            <a:r>
              <a:rPr lang="en-US" altLang="ja-JP" sz="2800" dirty="0" smtClean="0"/>
              <a:t> ~yot/compile-mpi.sh .</a:t>
            </a:r>
          </a:p>
          <a:p>
            <a:r>
              <a:rPr lang="en-US" altLang="ja-JP" sz="2800" dirty="0" smtClean="0"/>
              <a:t>$ </a:t>
            </a:r>
            <a:r>
              <a:rPr lang="en-US" altLang="ja-JP" sz="2800" dirty="0"/>
              <a:t>./</a:t>
            </a:r>
            <a:r>
              <a:rPr lang="en-US" altLang="ja-JP" sz="2800" dirty="0" smtClean="0"/>
              <a:t>complie-mpi.sh</a:t>
            </a:r>
          </a:p>
          <a:p>
            <a:r>
              <a:rPr kumimoji="1" lang="en-US" altLang="ja-JP" sz="2800" dirty="0" smtClean="0"/>
              <a:t>$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make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05726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_Dennou_Club2.0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GFD_Dennou_Club2.0</Template>
  <TotalTime>340</TotalTime>
  <Words>150</Words>
  <Application>Microsoft Office PowerPoint</Application>
  <PresentationFormat>画面に合わせる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GFD_Dennou_Club2.0</vt:lpstr>
      <vt:lpstr>DCPAM 実習 0. コンパイル</vt:lpstr>
      <vt:lpstr>はじめに</vt:lpstr>
      <vt:lpstr>コンパイル (1) ~ソース解凍~</vt:lpstr>
      <vt:lpstr>コンパイル (2) ~コンパイル&amp; make~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dcpam5 実習</dc:title>
  <dc:creator>seigi</dc:creator>
  <cp:lastModifiedBy>yot</cp:lastModifiedBy>
  <cp:revision>55</cp:revision>
  <dcterms:created xsi:type="dcterms:W3CDTF">2014-02-28T11:45:12Z</dcterms:created>
  <dcterms:modified xsi:type="dcterms:W3CDTF">2016-06-16T01:43:05Z</dcterms:modified>
</cp:coreProperties>
</file>