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28" autoAdjust="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991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77BA5-B6DC-4E61-BAD3-FF10A12A7556}" type="datetimeFigureOut">
              <a:rPr kumimoji="1" lang="ja-JP" altLang="en-US" smtClean="0"/>
              <a:t>2013/10/8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08AC-65DD-4846-B0CB-A306278AA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19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77BA5-B6DC-4E61-BAD3-FF10A12A7556}" type="datetimeFigureOut">
              <a:rPr kumimoji="1" lang="ja-JP" altLang="en-US" smtClean="0"/>
              <a:t>2013/10/8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08AC-65DD-4846-B0CB-A306278AA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6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77BA5-B6DC-4E61-BAD3-FF10A12A7556}" type="datetimeFigureOut">
              <a:rPr kumimoji="1" lang="ja-JP" altLang="en-US" smtClean="0"/>
              <a:t>2013/10/8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08AC-65DD-4846-B0CB-A306278AA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72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77BA5-B6DC-4E61-BAD3-FF10A12A7556}" type="datetimeFigureOut">
              <a:rPr kumimoji="1" lang="ja-JP" altLang="en-US" smtClean="0"/>
              <a:t>2013/10/8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08AC-65DD-4846-B0CB-A306278AA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40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77BA5-B6DC-4E61-BAD3-FF10A12A7556}" type="datetimeFigureOut">
              <a:rPr kumimoji="1" lang="ja-JP" altLang="en-US" smtClean="0"/>
              <a:t>2013/10/8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08AC-65DD-4846-B0CB-A306278AA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8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77BA5-B6DC-4E61-BAD3-FF10A12A7556}" type="datetimeFigureOut">
              <a:rPr kumimoji="1" lang="ja-JP" altLang="en-US" smtClean="0"/>
              <a:t>2013/10/8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08AC-65DD-4846-B0CB-A306278AA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69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77BA5-B6DC-4E61-BAD3-FF10A12A7556}" type="datetimeFigureOut">
              <a:rPr kumimoji="1" lang="ja-JP" altLang="en-US" smtClean="0"/>
              <a:t>2013/10/8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08AC-65DD-4846-B0CB-A306278AA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661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77BA5-B6DC-4E61-BAD3-FF10A12A7556}" type="datetimeFigureOut">
              <a:rPr kumimoji="1" lang="ja-JP" altLang="en-US" smtClean="0"/>
              <a:t>2013/10/8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08AC-65DD-4846-B0CB-A306278AA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64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77BA5-B6DC-4E61-BAD3-FF10A12A7556}" type="datetimeFigureOut">
              <a:rPr kumimoji="1" lang="ja-JP" altLang="en-US" smtClean="0"/>
              <a:t>2013/10/8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08AC-65DD-4846-B0CB-A306278AA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24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77BA5-B6DC-4E61-BAD3-FF10A12A7556}" type="datetimeFigureOut">
              <a:rPr kumimoji="1" lang="ja-JP" altLang="en-US" smtClean="0"/>
              <a:t>2013/10/8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08AC-65DD-4846-B0CB-A306278AA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73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77BA5-B6DC-4E61-BAD3-FF10A12A7556}" type="datetimeFigureOut">
              <a:rPr kumimoji="1" lang="ja-JP" altLang="en-US" smtClean="0"/>
              <a:t>2013/10/8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08AC-65DD-4846-B0CB-A306278AA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99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77BA5-B6DC-4E61-BAD3-FF10A12A7556}" type="datetimeFigureOut">
              <a:rPr kumimoji="1" lang="ja-JP" altLang="en-US" smtClean="0"/>
              <a:t>2013/10/8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608AC-65DD-4846-B0CB-A306278AA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3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err="1" smtClean="0"/>
              <a:t>d</a:t>
            </a:r>
            <a:r>
              <a:rPr kumimoji="1" lang="en-US" altLang="ja-JP" dirty="0" err="1" smtClean="0"/>
              <a:t>cpam</a:t>
            </a:r>
            <a:r>
              <a:rPr lang="en-US" altLang="ja-JP" dirty="0"/>
              <a:t> </a:t>
            </a:r>
            <a:r>
              <a:rPr lang="ja-JP" altLang="en-US" dirty="0" smtClean="0"/>
              <a:t>で火星水循環を計算するにあたって考慮する過程のメモ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268688"/>
            <a:ext cx="6400800" cy="1752600"/>
          </a:xfrm>
        </p:spPr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2013/10/08 </a:t>
            </a:r>
            <a:r>
              <a:rPr kumimoji="1" lang="en-US" altLang="ja-JP" sz="2800" dirty="0" err="1" smtClean="0">
                <a:solidFill>
                  <a:schemeClr val="tx1"/>
                </a:solidFill>
              </a:rPr>
              <a:t>dcpam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 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火星ミーティング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神戸</a:t>
            </a:r>
            <a:r>
              <a:rPr lang="ja-JP" altLang="en-US" dirty="0" smtClean="0">
                <a:solidFill>
                  <a:schemeClr val="tx1"/>
                </a:solidFill>
              </a:rPr>
              <a:t>大 </a:t>
            </a:r>
            <a:r>
              <a:rPr lang="en-US" altLang="ja-JP" dirty="0" smtClean="0">
                <a:solidFill>
                  <a:schemeClr val="tx1"/>
                </a:solidFill>
              </a:rPr>
              <a:t>M2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</a:rPr>
              <a:t>関 友也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069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火星の水循環で考慮する過程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水蒸気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初期値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ひとまずドライ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水氷の昇華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Haberle</a:t>
            </a:r>
            <a:r>
              <a:rPr lang="en-US" altLang="ja-JP" dirty="0" smtClean="0"/>
              <a:t> </a:t>
            </a:r>
            <a:r>
              <a:rPr lang="en-US" altLang="ja-JP" dirty="0"/>
              <a:t>and </a:t>
            </a:r>
            <a:r>
              <a:rPr lang="en-US" altLang="ja-JP" dirty="0" err="1" smtClean="0"/>
              <a:t>Jakosky</a:t>
            </a:r>
            <a:r>
              <a:rPr lang="en-US" altLang="ja-JP" dirty="0" smtClean="0"/>
              <a:t> (1990)</a:t>
            </a:r>
          </a:p>
          <a:p>
            <a:pPr lvl="3"/>
            <a:r>
              <a:rPr lang="ja-JP" altLang="en-US" dirty="0" smtClean="0"/>
              <a:t>浮力拡散 </a:t>
            </a:r>
            <a:r>
              <a:rPr lang="en-US" altLang="ja-JP" dirty="0" smtClean="0"/>
              <a:t>(</a:t>
            </a:r>
            <a:r>
              <a:rPr lang="ja-JP" altLang="en-US" dirty="0" smtClean="0"/>
              <a:t>とりあえず置いておく</a:t>
            </a:r>
            <a:r>
              <a:rPr lang="en-US" altLang="ja-JP" dirty="0" smtClean="0"/>
              <a:t>)</a:t>
            </a:r>
          </a:p>
          <a:p>
            <a:pPr lvl="3"/>
            <a:r>
              <a:rPr lang="ja-JP" altLang="en-US" dirty="0" smtClean="0"/>
              <a:t>乱流</a:t>
            </a:r>
            <a:r>
              <a:rPr lang="ja-JP" altLang="en-US" dirty="0" smtClean="0"/>
              <a:t>混合 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移流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凝結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Richardson and Wilson (2002)</a:t>
            </a:r>
          </a:p>
          <a:p>
            <a:pPr lvl="3"/>
            <a:r>
              <a:rPr lang="ja-JP" altLang="en-US" dirty="0" smtClean="0"/>
              <a:t>過飽和した水蒸気が水氷雲になる</a:t>
            </a:r>
            <a:endParaRPr lang="en-US" altLang="ja-JP" dirty="0" smtClean="0"/>
          </a:p>
          <a:p>
            <a:pPr lvl="3"/>
            <a:r>
              <a:rPr lang="ja-JP" altLang="en-US" dirty="0"/>
              <a:t>飽和して</a:t>
            </a:r>
            <a:r>
              <a:rPr lang="ja-JP" altLang="en-US" dirty="0" smtClean="0"/>
              <a:t>いなければ水蒸気に戻る</a:t>
            </a:r>
            <a:endParaRPr lang="en-US" altLang="ja-JP" dirty="0" smtClean="0"/>
          </a:p>
          <a:p>
            <a:pPr lvl="2"/>
            <a:r>
              <a:rPr lang="ja-JP" altLang="en-US" dirty="0"/>
              <a:t>ダストを核とした</a:t>
            </a:r>
            <a:r>
              <a:rPr lang="ja-JP" altLang="en-US" dirty="0" smtClean="0"/>
              <a:t>凝結</a:t>
            </a:r>
            <a:r>
              <a:rPr lang="en-US" altLang="ja-JP" dirty="0"/>
              <a:t> </a:t>
            </a:r>
            <a:r>
              <a:rPr lang="en-US" altLang="ja-JP" dirty="0" smtClean="0"/>
              <a:t>(</a:t>
            </a:r>
            <a:r>
              <a:rPr lang="ja-JP" altLang="en-US" dirty="0" smtClean="0"/>
              <a:t>とりあえず置いておく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潜熱</a:t>
            </a:r>
            <a:endParaRPr lang="en-US" altLang="ja-JP" dirty="0" smtClean="0"/>
          </a:p>
          <a:p>
            <a:pPr lvl="2"/>
            <a:r>
              <a:rPr lang="ja-JP" altLang="en-US" dirty="0"/>
              <a:t>無視</a:t>
            </a:r>
            <a:r>
              <a:rPr lang="ja-JP" altLang="en-US" dirty="0" smtClean="0"/>
              <a:t>する</a:t>
            </a:r>
            <a:r>
              <a:rPr lang="ja-JP" altLang="en-US" dirty="0"/>
              <a:t> </a:t>
            </a:r>
            <a:r>
              <a:rPr lang="en-US" altLang="ja-JP" dirty="0" smtClean="0"/>
              <a:t>(</a:t>
            </a:r>
            <a:r>
              <a:rPr lang="ja-JP" altLang="en-US" dirty="0" smtClean="0"/>
              <a:t>なぜ無視できるのかを定量的に見積もる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ja-JP" altLang="en-US" dirty="0" smtClean="0"/>
              <a:t>放射効果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とりあえず置いておく</a:t>
            </a:r>
            <a:r>
              <a:rPr kumimoji="1" lang="en-US" altLang="ja-JP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3744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火星の水循環で考慮する過程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/>
              <a:t>水氷</a:t>
            </a:r>
            <a:r>
              <a:rPr lang="ja-JP" altLang="en-US" dirty="0" smtClean="0"/>
              <a:t>雲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初期値</a:t>
            </a:r>
            <a:endParaRPr lang="en-US" altLang="ja-JP" dirty="0" smtClean="0"/>
          </a:p>
          <a:p>
            <a:pPr lvl="2"/>
            <a:r>
              <a:rPr lang="ja-JP" altLang="en-US" dirty="0"/>
              <a:t>ゼロ</a:t>
            </a:r>
          </a:p>
          <a:p>
            <a:pPr lvl="1"/>
            <a:r>
              <a:rPr lang="ja-JP" altLang="en-US" dirty="0" smtClean="0"/>
              <a:t>水</a:t>
            </a:r>
            <a:r>
              <a:rPr lang="ja-JP" altLang="en-US" dirty="0"/>
              <a:t>氷</a:t>
            </a:r>
            <a:r>
              <a:rPr lang="ja-JP" altLang="en-US" dirty="0" smtClean="0"/>
              <a:t>の</a:t>
            </a:r>
            <a:r>
              <a:rPr lang="ja-JP" altLang="en-US" dirty="0"/>
              <a:t>粒子</a:t>
            </a:r>
            <a:r>
              <a:rPr lang="ja-JP" altLang="en-US" dirty="0" smtClean="0"/>
              <a:t>半径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一定 </a:t>
            </a:r>
            <a:r>
              <a:rPr lang="en-US" altLang="ja-JP" dirty="0" smtClean="0"/>
              <a:t>or </a:t>
            </a:r>
            <a:r>
              <a:rPr lang="ja-JP" altLang="en-US" dirty="0" smtClean="0"/>
              <a:t>予測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Montmessin</a:t>
            </a:r>
            <a:r>
              <a:rPr lang="en-US" altLang="ja-JP" dirty="0" smtClean="0"/>
              <a:t> et al.(2004))</a:t>
            </a:r>
          </a:p>
          <a:p>
            <a:pPr lvl="3"/>
            <a:r>
              <a:rPr lang="ja-JP" altLang="en-US" dirty="0" smtClean="0"/>
              <a:t>ひとまず一定にする</a:t>
            </a:r>
            <a:r>
              <a:rPr lang="en-US" altLang="ja-JP" dirty="0" smtClean="0"/>
              <a:t> (</a:t>
            </a:r>
            <a:r>
              <a:rPr lang="ja-JP" altLang="en-US" dirty="0" smtClean="0"/>
              <a:t>典型的な数値を調べる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移流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重力沈降</a:t>
            </a:r>
            <a:endParaRPr lang="en-US" altLang="ja-JP" dirty="0" smtClean="0"/>
          </a:p>
          <a:p>
            <a:pPr lvl="2"/>
            <a:r>
              <a:rPr lang="ja-JP" altLang="en-US" dirty="0"/>
              <a:t>終端速度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放射効果（置いておく）</a:t>
            </a:r>
            <a:endParaRPr lang="en-US" altLang="ja-JP" dirty="0" smtClean="0"/>
          </a:p>
          <a:p>
            <a:r>
              <a:rPr lang="ja-JP" altLang="en-US" dirty="0"/>
              <a:t>永久極</a:t>
            </a:r>
            <a:r>
              <a:rPr lang="ja-JP" altLang="en-US" dirty="0" smtClean="0"/>
              <a:t>冠の表現</a:t>
            </a: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011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165</Words>
  <Application>Microsoft Office PowerPoint</Application>
  <PresentationFormat>画面に合わせる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dcpam で火星水循環を計算するにあたって考慮する過程のメモ</vt:lpstr>
      <vt:lpstr>火星の水循環で考慮する過程</vt:lpstr>
      <vt:lpstr>火星の水循環で考慮する過程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tsubuan-m</dc:creator>
  <cp:lastModifiedBy>tsubuan-m</cp:lastModifiedBy>
  <cp:revision>19</cp:revision>
  <dcterms:created xsi:type="dcterms:W3CDTF">2013-10-07T06:36:05Z</dcterms:created>
  <dcterms:modified xsi:type="dcterms:W3CDTF">2013-10-08T06:56:25Z</dcterms:modified>
</cp:coreProperties>
</file>