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0" r:id="rId1"/>
  </p:sldMasterIdLst>
  <p:notesMasterIdLst>
    <p:notesMasterId r:id="rId3"/>
  </p:notesMasterIdLst>
  <p:handoutMasterIdLst>
    <p:handoutMasterId r:id="rId4"/>
  </p:handoutMasterIdLst>
  <p:sldIdLst>
    <p:sldId id="342" r:id="rId2"/>
  </p:sldIdLst>
  <p:sldSz cx="9144000" cy="6858000" type="screen4x3"/>
  <p:notesSz cx="6858000" cy="9144000"/>
  <p:defaultTextStyle>
    <a:defPPr>
      <a:defRPr lang="en-US"/>
    </a:defPPr>
    <a:lvl1pPr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1pPr>
    <a:lvl2pPr marL="4572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2pPr>
    <a:lvl3pPr marL="9144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3pPr>
    <a:lvl4pPr marL="13716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4pPr>
    <a:lvl5pPr marL="18288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5pPr>
    <a:lvl6pPr marL="22860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6pPr>
    <a:lvl7pPr marL="27432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7pPr>
    <a:lvl8pPr marL="32004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8pPr>
    <a:lvl9pPr marL="36576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3987">
          <p15:clr>
            <a:srgbClr val="A4A3A4"/>
          </p15:clr>
        </p15:guide>
        <p15:guide id="2" pos="555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862A8"/>
    <a:srgbClr val="B2B2B2"/>
    <a:srgbClr val="FF0000"/>
    <a:srgbClr val="087EB9"/>
    <a:srgbClr val="3333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79" autoAdjust="0"/>
    <p:restoredTop sz="94434" autoAdjust="0"/>
  </p:normalViewPr>
  <p:slideViewPr>
    <p:cSldViewPr snapToGrid="0">
      <p:cViewPr varScale="1">
        <p:scale>
          <a:sx n="81" d="100"/>
          <a:sy n="81" d="100"/>
        </p:scale>
        <p:origin x="605" y="62"/>
      </p:cViewPr>
      <p:guideLst>
        <p:guide orient="horz" pos="3987"/>
        <p:guide pos="555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notesViewPr>
    <p:cSldViewPr snapToGrid="0">
      <p:cViewPr varScale="1">
        <p:scale>
          <a:sx n="57" d="100"/>
          <a:sy n="57" d="100"/>
        </p:scale>
        <p:origin x="2808" y="4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385303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1936768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558927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2pPr>
      <a:lvl3pPr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3pPr>
      <a:lvl4pPr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4pPr>
      <a:lvl5pPr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2800">
          <a:solidFill>
            <a:srgbClr val="333333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400">
          <a:solidFill>
            <a:srgbClr val="333333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rgbClr val="333333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>
          <a:solidFill>
            <a:srgbClr val="333333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rgbClr val="333333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rgbClr val="333333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rgbClr val="333333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rgbClr val="333333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rgbClr val="333333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ectangle 52"/>
          <p:cNvSpPr/>
          <p:nvPr/>
        </p:nvSpPr>
        <p:spPr bwMode="auto">
          <a:xfrm>
            <a:off x="4114483" y="476592"/>
            <a:ext cx="813661" cy="5749202"/>
          </a:xfrm>
          <a:prstGeom prst="rect">
            <a:avLst/>
          </a:prstGeom>
          <a:solidFill>
            <a:schemeClr val="accent1">
              <a:lumMod val="50000"/>
            </a:schemeClr>
          </a:solidFill>
          <a:ln w="349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vert="horz" wrap="square" lIns="91372" tIns="45688" rIns="91372" bIns="45688" numCol="1" rtlCol="0" anchor="t" anchorCtr="1" compatLnSpc="1">
            <a:prstTxWarp prst="textNoShape">
              <a:avLst/>
            </a:prstTxWarp>
            <a:spAutoFit/>
          </a:bodyPr>
          <a:lstStyle/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</p:txBody>
      </p:sp>
    </p:spTree>
  </p:cSld>
  <p:clrMapOvr>
    <a:masterClrMapping/>
  </p:clrMapOvr>
  <p:transition>
    <p:wipe dir="d"/>
  </p:transition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Verdana"/>
        <a:ea typeface=""/>
        <a:cs typeface="Arial"/>
      </a:majorFont>
      <a:minorFont>
        <a:latin typeface="Verdan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gradFill rotWithShape="1">
          <a:gsLst>
            <a:gs pos="0">
              <a:srgbClr val="005998"/>
            </a:gs>
            <a:gs pos="100000">
              <a:srgbClr val="003A5D"/>
            </a:gs>
          </a:gsLst>
          <a:lin ang="2700000" scaled="1"/>
        </a:gradFill>
        <a:ln w="19050" cap="flat" cmpd="sng" algn="ctr">
          <a:solidFill>
            <a:srgbClr val="292929">
              <a:alpha val="70000"/>
            </a:srgbClr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8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1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Verdana" pitchFamily="34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gradFill rotWithShape="1">
          <a:gsLst>
            <a:gs pos="0">
              <a:srgbClr val="005998"/>
            </a:gs>
            <a:gs pos="100000">
              <a:srgbClr val="003A5D"/>
            </a:gs>
          </a:gsLst>
          <a:lin ang="2700000" scaled="1"/>
        </a:gradFill>
        <a:ln w="19050" cap="flat" cmpd="sng" algn="ctr">
          <a:solidFill>
            <a:srgbClr val="292929">
              <a:alpha val="70000"/>
            </a:srgbClr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8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1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Verdana" pitchFamily="34" charset="0"/>
            <a:cs typeface="Arial" charset="0"/>
          </a:defRPr>
        </a:defPPr>
      </a:lstStyle>
    </a:ln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5587</TotalTime>
  <Words>0</Words>
  <Application>Microsoft Office PowerPoint</Application>
  <PresentationFormat>On-screen Show (4:3)</PresentationFormat>
  <Paragraphs>35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 Narrow</vt:lpstr>
      <vt:lpstr>Verdana</vt:lpstr>
      <vt:lpstr>Wingdings</vt:lpstr>
      <vt:lpstr>Custom Design</vt:lpstr>
      <vt:lpstr>PowerPoint Presentation</vt:lpstr>
    </vt:vector>
  </TitlesOfParts>
  <Company>MiresBall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Gordy Adsit</dc:creator>
  <cp:lastModifiedBy>Regina Henschel</cp:lastModifiedBy>
  <cp:revision>140</cp:revision>
  <dcterms:created xsi:type="dcterms:W3CDTF">2008-12-10T19:12:35Z</dcterms:created>
  <dcterms:modified xsi:type="dcterms:W3CDTF">2023-05-20T16:21:36Z</dcterms:modified>
</cp:coreProperties>
</file>

<file path=docProps/thumbnail.jpeg>
</file>