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50" r:id="rId1"/>
  </p:sldMasterIdLst>
  <p:handoutMasterIdLst>
    <p:handoutMasterId r:id="rId3"/>
  </p:handout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horzBarState="maximized">
    <p:restoredLeft sz="14995" autoAdjust="0"/>
    <p:restoredTop sz="94660"/>
  </p:normalViewPr>
  <p:slideViewPr>
    <p:cSldViewPr snapToGrid="0">
      <p:cViewPr varScale="1">
        <p:scale>
          <a:sx n="75" d="100"/>
          <a:sy n="75" d="100"/>
        </p:scale>
        <p:origin x="-540" y="-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6" d="100"/>
          <a:sy n="56" d="100"/>
        </p:scale>
        <p:origin x="-2898" y="-90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handoutMaster" Target="handoutMasters/handout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61BEFC4-D6EE-443A-89EA-420DCD4817DC}" type="datetimeFigureOut">
              <a:rPr lang="en-US" smtClean="0"/>
              <a:pPr/>
              <a:t>4/9/2016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5B4B050-13CA-4584-9240-5C1F27B5469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 Diagonal Corner Rectangle 6"/>
          <p:cNvSpPr/>
          <p:nvPr/>
        </p:nvSpPr>
        <p:spPr>
          <a:xfrm>
            <a:off x="219456" y="146304"/>
            <a:ext cx="11753088" cy="2505456"/>
          </a:xfrm>
          <a:prstGeom prst="round2DiagRect">
            <a:avLst>
              <a:gd name="adj1" fmla="val 11807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618979" y="381001"/>
            <a:ext cx="10972800" cy="2209800"/>
          </a:xfrm>
        </p:spPr>
        <p:txBody>
          <a:bodyPr lIns="45720" rIns="228600" anchor="b">
            <a:normAutofit/>
          </a:bodyPr>
          <a:lstStyle>
            <a:lvl1pPr marL="0" algn="r">
              <a:defRPr sz="480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844800" y="2819400"/>
            <a:ext cx="8746979" cy="1752600"/>
          </a:xfrm>
        </p:spPr>
        <p:txBody>
          <a:bodyPr lIns="45720" rIns="246888"/>
          <a:lstStyle>
            <a:lvl1pPr marL="0" indent="0" algn="r">
              <a:spcBef>
                <a:spcPts val="0"/>
              </a:spcBef>
              <a:buNone/>
              <a:defRPr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>
          <a:xfrm>
            <a:off x="7416800" y="6509004"/>
            <a:ext cx="4003040" cy="274320"/>
          </a:xfrm>
        </p:spPr>
        <p:txBody>
          <a:bodyPr vert="horz" rtlCol="0"/>
          <a:lstStyle>
            <a:extLst/>
          </a:lstStyle>
          <a:p>
            <a:fld id="{4AAD347D-5ACD-4C99-B74B-A9C85AD731AF}" type="datetimeFigureOut">
              <a:rPr lang="en-US" smtClean="0"/>
              <a:pPr/>
              <a:t>4/9/2016</a:t>
            </a:fld>
            <a:endParaRPr lang="en-US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1"/>
          </p:nvPr>
        </p:nvSpPr>
        <p:spPr>
          <a:xfrm>
            <a:off x="11518603" y="6509004"/>
            <a:ext cx="619051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D57F1E4F-1CFF-5643-939E-02111984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2"/>
          </p:nvPr>
        </p:nvSpPr>
        <p:spPr>
          <a:xfrm>
            <a:off x="2133600" y="6509004"/>
            <a:ext cx="5209952" cy="274320"/>
          </a:xfrm>
        </p:spPr>
        <p:txBody>
          <a:bodyPr vert="horz" rtlCol="0"/>
          <a:lstStyle>
            <a:extLst/>
          </a:lstStyle>
          <a:p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509A250-FF31-4206-8172-F9D3106AACB1}" type="datetimeFigureOut">
              <a:rPr lang="en-US" smtClean="0"/>
              <a:pPr/>
              <a:t>4/9/2016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57F1E4F-1CFF-5643-939E-02111984F565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hf sldNum="0"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</p:spPr>
        <p:txBody>
          <a:bodyPr vert="eaVert"/>
          <a:lstStyle>
            <a:lvl1pPr algn="l"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509A250-FF31-4206-8172-F9D3106AACB1}" type="datetimeFigureOut">
              <a:rPr lang="en-US" smtClean="0"/>
              <a:pPr/>
              <a:t>4/9/2016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57F1E4F-1CFF-5643-939E-02111984F565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hf sldNum="0"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84523" y="1424588"/>
            <a:ext cx="10668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509A250-FF31-4206-8172-F9D3106AACB1}" type="datetimeFigureOut">
              <a:rPr lang="en-US" smtClean="0"/>
              <a:pPr/>
              <a:t>4/9/2016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57F1E4F-1CFF-5643-939E-02111984F565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hf sldNum="0"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333504" y="3267456"/>
            <a:ext cx="987552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168" y="498230"/>
            <a:ext cx="10363200" cy="2731008"/>
          </a:xfrm>
        </p:spPr>
        <p:txBody>
          <a:bodyPr rIns="100584"/>
          <a:lstStyle>
            <a:lvl1pPr algn="r">
              <a:buNone/>
              <a:defRPr sz="4000" b="1" cap="none">
                <a:solidFill>
                  <a:schemeClr val="accent1">
                    <a:tint val="95000"/>
                    <a:satMod val="200000"/>
                  </a:schemeClr>
                </a:solidFill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3287713"/>
            <a:ext cx="10363200" cy="1509712"/>
          </a:xfrm>
        </p:spPr>
        <p:txBody>
          <a:bodyPr rIns="128016" anchor="t"/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>
          <a:xfrm>
            <a:off x="7416800" y="6513670"/>
            <a:ext cx="4003040" cy="274320"/>
          </a:xfrm>
        </p:spPr>
        <p:txBody>
          <a:bodyPr vert="horz" rtlCol="0"/>
          <a:lstStyle>
            <a:extLst/>
          </a:lstStyle>
          <a:p>
            <a:fld id="{4509A250-FF31-4206-8172-F9D3106AACB1}" type="datetimeFigureOut">
              <a:rPr lang="en-US" smtClean="0"/>
              <a:pPr/>
              <a:t>4/9/2016</a:t>
            </a:fld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>
          <a:xfrm>
            <a:off x="11518603" y="6513670"/>
            <a:ext cx="619051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D57F1E4F-1CFF-5643-939E-02111984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2133600" y="6513670"/>
            <a:ext cx="5209952" cy="274320"/>
          </a:xfrm>
        </p:spPr>
        <p:txBody>
          <a:bodyPr vert="horz" rtlCol="0"/>
          <a:lstStyle>
            <a:extLst/>
          </a:lstStyle>
          <a:p>
            <a:endParaRPr lang="en-US" dirty="0"/>
          </a:p>
        </p:txBody>
      </p:sp>
    </p:spTree>
  </p:cSld>
  <p:clrMapOvr>
    <a:masterClrMapping/>
  </p:clrMapOvr>
  <p:hf sldNum="0"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45920"/>
            <a:ext cx="53848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645920"/>
            <a:ext cx="53848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509A250-FF31-4206-8172-F9D3106AACB1}" type="datetimeFigureOut">
              <a:rPr lang="en-US" smtClean="0"/>
              <a:pPr/>
              <a:t>4/9/2016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1521440" y="6514568"/>
            <a:ext cx="619051" cy="274320"/>
          </a:xfrm>
        </p:spPr>
        <p:txBody>
          <a:bodyPr/>
          <a:lstStyle>
            <a:extLst/>
          </a:lstStyle>
          <a:p>
            <a:fld id="{D57F1E4F-1CFF-5643-939E-02111984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784523" y="1424588"/>
            <a:ext cx="10668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  <p:hf sldNum="0"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22325" y="2165216"/>
            <a:ext cx="499872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b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6400800" y="2165216"/>
            <a:ext cx="499872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b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51948"/>
            <a:ext cx="10972800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>
            <a:noAutofit/>
          </a:bodyPr>
          <a:lstStyle>
            <a:lvl1pPr marL="91440" indent="0" algn="l">
              <a:spcBef>
                <a:spcPts val="0"/>
              </a:spcBef>
              <a:buNone/>
              <a:defRPr sz="2200" b="0" cap="all" baseline="0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6193368" y="1535113"/>
            <a:ext cx="5389033" cy="639762"/>
          </a:xfrm>
        </p:spPr>
        <p:txBody>
          <a:bodyPr anchor="b">
            <a:noAutofit/>
          </a:bodyPr>
          <a:lstStyle>
            <a:lvl1pPr marL="91440" indent="0" algn="l">
              <a:spcBef>
                <a:spcPts val="0"/>
              </a:spcBef>
              <a:buNone/>
              <a:defRPr sz="2200" b="0" cap="all" baseline="0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609600" y="2362201"/>
            <a:ext cx="5386917" cy="3941763"/>
          </a:xfrm>
        </p:spPr>
        <p:txBody>
          <a:bodyPr lIns="9144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362201"/>
            <a:ext cx="5389033" cy="3941763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509A250-FF31-4206-8172-F9D3106AACB1}" type="datetimeFigureOut">
              <a:rPr lang="en-US" smtClean="0"/>
              <a:pPr/>
              <a:t>4/9/2016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1521440" y="6514568"/>
            <a:ext cx="619051" cy="274320"/>
          </a:xfrm>
        </p:spPr>
        <p:txBody>
          <a:bodyPr/>
          <a:lstStyle>
            <a:extLst/>
          </a:lstStyle>
          <a:p>
            <a:fld id="{D57F1E4F-1CFF-5643-939E-02111984F565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hf sldNum="0" hdr="0" ft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53218"/>
            <a:ext cx="10972800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509A250-FF31-4206-8172-F9D3106AACB1}" type="datetimeFigureOut">
              <a:rPr lang="en-US" smtClean="0"/>
              <a:pPr/>
              <a:t>4/9/2016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57F1E4F-1CFF-5643-939E-02111984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784523" y="1424588"/>
            <a:ext cx="10668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  <p:hf sldNum="0"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509A250-FF31-4206-8172-F9D3106AACB1}" type="datetimeFigureOut">
              <a:rPr lang="en-US" smtClean="0"/>
              <a:pPr/>
              <a:t>4/9/2016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57F1E4F-1CFF-5643-939E-02111984F565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hf sldNum="0"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6743403" y="1057656"/>
            <a:ext cx="499872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7515" y="304800"/>
            <a:ext cx="5242560" cy="762000"/>
          </a:xfrm>
        </p:spPr>
        <p:txBody>
          <a:bodyPr anchor="b"/>
          <a:lstStyle>
            <a:lvl1pPr marL="0" algn="r">
              <a:buNone/>
              <a:defRPr sz="20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617515" y="1107560"/>
            <a:ext cx="5242560" cy="1066800"/>
          </a:xfrm>
        </p:spPr>
        <p:txBody>
          <a:bodyPr/>
          <a:lstStyle>
            <a:lvl1pPr marL="0" indent="0" algn="r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04800" y="2209800"/>
            <a:ext cx="11555275" cy="3977640"/>
          </a:xfrm>
        </p:spPr>
        <p:txBody>
          <a:bodyPr/>
          <a:lstStyle>
            <a:lvl1pPr marL="292608">
              <a:defRPr sz="3200"/>
            </a:lvl1pPr>
            <a:lvl2pPr marL="594360">
              <a:defRPr sz="2800"/>
            </a:lvl2pPr>
            <a:lvl3pPr marL="822960">
              <a:defRPr sz="2400"/>
            </a:lvl3pPr>
            <a:lvl4pPr marL="1051560">
              <a:defRPr sz="2000"/>
            </a:lvl4pPr>
            <a:lvl5pPr marL="1261872"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>
          <a:xfrm>
            <a:off x="7416800" y="6513670"/>
            <a:ext cx="4003040" cy="274320"/>
          </a:xfrm>
        </p:spPr>
        <p:txBody>
          <a:bodyPr vert="horz" rtlCol="0"/>
          <a:lstStyle>
            <a:extLst/>
          </a:lstStyle>
          <a:p>
            <a:fld id="{4509A250-FF31-4206-8172-F9D3106AACB1}" type="datetimeFigureOut">
              <a:rPr lang="en-US" smtClean="0"/>
              <a:pPr/>
              <a:t>4/9/2016</a:t>
            </a:fld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1"/>
          </p:nvPr>
        </p:nvSpPr>
        <p:spPr>
          <a:xfrm>
            <a:off x="11518603" y="6513670"/>
            <a:ext cx="619051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D57F1E4F-1CFF-5643-939E-02111984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2"/>
          </p:nvPr>
        </p:nvSpPr>
        <p:spPr>
          <a:xfrm>
            <a:off x="2133600" y="6513670"/>
            <a:ext cx="5209952" cy="274320"/>
          </a:xfrm>
        </p:spPr>
        <p:txBody>
          <a:bodyPr vert="horz" rtlCol="0"/>
          <a:lstStyle>
            <a:extLst/>
          </a:lstStyle>
          <a:p>
            <a:endParaRPr lang="en-US" dirty="0"/>
          </a:p>
        </p:txBody>
      </p:sp>
    </p:spTree>
  </p:cSld>
  <p:clrMapOvr>
    <a:masterClrMapping/>
  </p:clrMapOvr>
  <p:hf sldNum="0" hdr="0" ft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053924" y="4724400"/>
            <a:ext cx="7315200" cy="664536"/>
          </a:xfrm>
        </p:spPr>
        <p:txBody>
          <a:bodyPr anchor="b"/>
          <a:lstStyle>
            <a:lvl1pPr marL="0" algn="r">
              <a:buNone/>
              <a:defRPr sz="20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053924" y="5388937"/>
            <a:ext cx="7315200" cy="912255"/>
          </a:xfrm>
        </p:spPr>
        <p:txBody>
          <a:bodyPr/>
          <a:lstStyle>
            <a:lvl1pPr marL="0" indent="0" algn="r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3" name="Picture Placeholder 12"/>
          <p:cNvSpPr>
            <a:spLocks noGrp="1"/>
          </p:cNvSpPr>
          <p:nvPr>
            <p:ph type="pic" idx="1"/>
          </p:nvPr>
        </p:nvSpPr>
        <p:spPr>
          <a:xfrm>
            <a:off x="406400" y="249864"/>
            <a:ext cx="11379200" cy="4343400"/>
          </a:xfrm>
          <a:prstGeom prst="round2DiagRect">
            <a:avLst>
              <a:gd name="adj1" fmla="val 11403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  <a:extLst/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>
          <a:xfrm>
            <a:off x="7416800" y="6509004"/>
            <a:ext cx="4003040" cy="274320"/>
          </a:xfrm>
        </p:spPr>
        <p:txBody>
          <a:bodyPr vert="horz" rtlCol="0"/>
          <a:lstStyle>
            <a:extLst/>
          </a:lstStyle>
          <a:p>
            <a:fld id="{4509A250-FF31-4206-8172-F9D3106AACB1}" type="datetimeFigureOut">
              <a:rPr lang="en-US" smtClean="0"/>
              <a:pPr/>
              <a:t>4/9/2016</a:t>
            </a:fld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>
          <a:xfrm>
            <a:off x="11518603" y="6509004"/>
            <a:ext cx="619051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D57F1E4F-1CFF-5643-939E-02111984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2133600" y="6509004"/>
            <a:ext cx="5209952" cy="274320"/>
          </a:xfrm>
        </p:spPr>
        <p:txBody>
          <a:bodyPr vert="horz" rtlCol="0"/>
          <a:lstStyle>
            <a:extLst/>
          </a:lstStyle>
          <a:p>
            <a:endParaRPr lang="en-US" dirty="0"/>
          </a:p>
        </p:txBody>
      </p:sp>
    </p:spTree>
  </p:cSld>
  <p:clrMapOvr>
    <a:masterClrMapping/>
  </p:clrMapOvr>
  <p:hf sldNum="0" hdr="0" ft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 Diagonal Corner Rectangle 6"/>
          <p:cNvSpPr/>
          <p:nvPr/>
        </p:nvSpPr>
        <p:spPr>
          <a:xfrm>
            <a:off x="219456" y="147085"/>
            <a:ext cx="11747795" cy="6565392"/>
          </a:xfrm>
          <a:prstGeom prst="round2DiagRect">
            <a:avLst>
              <a:gd name="adj1" fmla="val 11807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1727200" y="6400800"/>
            <a:ext cx="5616352" cy="274320"/>
          </a:xfrm>
          <a:prstGeom prst="rect">
            <a:avLst/>
          </a:prstGeom>
        </p:spPr>
        <p:txBody>
          <a:bodyPr/>
          <a:lstStyle>
            <a:lvl1pPr algn="r" eaLnBrk="1" latinLnBrk="0" hangingPunct="1">
              <a:defRPr kumimoji="0" sz="1300">
                <a:solidFill>
                  <a:schemeClr val="bg2">
                    <a:tint val="60000"/>
                    <a:satMod val="155000"/>
                  </a:schemeClr>
                </a:solidFill>
              </a:defRPr>
            </a:lvl1pPr>
            <a:extLst/>
          </a:lstStyle>
          <a:p>
            <a:endParaRPr lang="en-US" dirty="0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7416800" y="6400800"/>
            <a:ext cx="4003040" cy="274320"/>
          </a:xfrm>
          <a:prstGeom prst="rect">
            <a:avLst/>
          </a:prstGeom>
        </p:spPr>
        <p:txBody>
          <a:bodyPr/>
          <a:lstStyle>
            <a:lvl1pPr algn="l" eaLnBrk="1" latinLnBrk="0" hangingPunct="1">
              <a:defRPr kumimoji="0" sz="1300">
                <a:solidFill>
                  <a:schemeClr val="bg2">
                    <a:tint val="60000"/>
                    <a:satMod val="155000"/>
                  </a:schemeClr>
                </a:solidFill>
              </a:defRPr>
            </a:lvl1pPr>
            <a:extLst/>
          </a:lstStyle>
          <a:p>
            <a:fld id="{4509A250-FF31-4206-8172-F9D3106AACB1}" type="datetimeFigureOut">
              <a:rPr lang="en-US" smtClean="0"/>
              <a:pPr/>
              <a:t>4/9/2016</a:t>
            </a:fld>
            <a:endParaRPr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11518603" y="6514568"/>
            <a:ext cx="619051" cy="274320"/>
          </a:xfrm>
          <a:prstGeom prst="rect">
            <a:avLst/>
          </a:prstGeom>
        </p:spPr>
        <p:txBody>
          <a:bodyPr anchor="ctr"/>
          <a:lstStyle>
            <a:lvl1pPr algn="r" eaLnBrk="1" latinLnBrk="0" hangingPunct="1">
              <a:defRPr kumimoji="0" sz="1600">
                <a:solidFill>
                  <a:schemeClr val="tx2">
                    <a:shade val="90000"/>
                  </a:schemeClr>
                </a:solidFill>
                <a:effectLst/>
              </a:defRPr>
            </a:lvl1pPr>
            <a:extLst/>
          </a:lstStyle>
          <a:p>
            <a:fld id="{D57F1E4F-1CFF-5643-939E-02111984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609600" y="253536"/>
            <a:ext cx="10972800" cy="1143000"/>
          </a:xfrm>
          <a:prstGeom prst="rect">
            <a:avLst/>
          </a:prstGeom>
        </p:spPr>
        <p:txBody>
          <a:bodyPr rIns="91440" anchor="b">
            <a:normAutofit/>
            <a:scene3d>
              <a:camera prst="orthographicFront"/>
              <a:lightRig rig="soft" dir="t">
                <a:rot lat="0" lon="0" rev="2400000"/>
              </a:lightRig>
            </a:scene3d>
            <a:sp3d>
              <a:bevelT w="19050" h="127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609600" y="1646237"/>
            <a:ext cx="10972800" cy="452628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</p:sldLayoutIdLst>
  <p:hf sldNum="0" hdr="0" ftr="0" dt="0"/>
  <p:txStyles>
    <p:titleStyle>
      <a:lvl1pPr marL="54864" algn="r" rtl="0" eaLnBrk="1" latinLnBrk="0" hangingPunct="1">
        <a:spcBef>
          <a:spcPct val="0"/>
        </a:spcBef>
        <a:buNone/>
        <a:defRPr kumimoji="0" sz="4600" kern="1200">
          <a:solidFill>
            <a:schemeClr val="tx2">
              <a:tint val="100000"/>
              <a:shade val="90000"/>
              <a:satMod val="250000"/>
              <a:alpha val="100000"/>
            </a:schemeClr>
          </a:solidFill>
          <a:effectLst>
            <a:outerShdw blurRad="38100" dist="25500" dir="5400000" algn="tl" rotWithShape="0">
              <a:srgbClr val="000000">
                <a:satMod val="180000"/>
                <a:alpha val="7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92100" indent="-292100" algn="l" rtl="0" eaLnBrk="1" latinLnBrk="0" hangingPunct="1">
        <a:spcBef>
          <a:spcPts val="0"/>
        </a:spcBef>
        <a:buClr>
          <a:schemeClr val="accent1"/>
        </a:buClr>
        <a:buSzPct val="70000"/>
        <a:buFont typeface="Wingdings 2"/>
        <a:buChar char="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l" rtl="0" eaLnBrk="1" latinLnBrk="0" hangingPunct="1">
        <a:spcBef>
          <a:spcPts val="400"/>
        </a:spcBef>
        <a:buClr>
          <a:schemeClr val="accent2"/>
        </a:buClr>
        <a:buSzPct val="90000"/>
        <a:buFontTx/>
        <a:buChar char="•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192024" algn="l" rtl="0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rtl="0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indent="-182880" algn="l" rtl="0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55448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73736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92024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61047208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oundry">
  <a:themeElements>
    <a:clrScheme name="Foundry">
      <a:dk1>
        <a:sysClr val="windowText" lastClr="000000"/>
      </a:dk1>
      <a:lt1>
        <a:sysClr val="window" lastClr="FFFFFF"/>
      </a:lt1>
      <a:dk2>
        <a:srgbClr val="676A55"/>
      </a:dk2>
      <a:lt2>
        <a:srgbClr val="EAEBDE"/>
      </a:lt2>
      <a:accent1>
        <a:srgbClr val="72A376"/>
      </a:accent1>
      <a:accent2>
        <a:srgbClr val="B0CCB0"/>
      </a:accent2>
      <a:accent3>
        <a:srgbClr val="A8CDD7"/>
      </a:accent3>
      <a:accent4>
        <a:srgbClr val="C0BEAF"/>
      </a:accent4>
      <a:accent5>
        <a:srgbClr val="CEC597"/>
      </a:accent5>
      <a:accent6>
        <a:srgbClr val="E8B7B7"/>
      </a:accent6>
      <a:hlink>
        <a:srgbClr val="DB5353"/>
      </a:hlink>
      <a:folHlink>
        <a:srgbClr val="903638"/>
      </a:folHlink>
    </a:clrScheme>
    <a:fontScheme name="Foundry">
      <a:majorFont>
        <a:latin typeface="Rockwell"/>
        <a:ea typeface=""/>
        <a:cs typeface=""/>
        <a:font script="Grek" typeface="Cambria"/>
        <a:font script="Cyrl" typeface="Cambria"/>
        <a:font script="Jpan" typeface="HG明朝B"/>
        <a:font script="Hang" typeface="바탕"/>
        <a:font script="Hans" typeface="方正姚体"/>
        <a:font script="Hant" typeface="微軟正黑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Rockwell"/>
        <a:ea typeface=""/>
        <a:cs typeface=""/>
        <a:font script="Grek" typeface="Cambria"/>
        <a:font script="Cyrl" typeface="Cambria"/>
        <a:font script="Jpan" typeface="HG明朝B"/>
        <a:font script="Hang" typeface="바탕"/>
        <a:font script="Hans" typeface="方正姚体"/>
        <a:font script="Hant" typeface="標楷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oundry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80000"/>
              </a:schemeClr>
            </a:gs>
            <a:gs pos="62000">
              <a:schemeClr val="phClr">
                <a:tint val="30000"/>
                <a:satMod val="180000"/>
              </a:schemeClr>
            </a:gs>
            <a:gs pos="100000">
              <a:schemeClr val="phClr">
                <a:tint val="22000"/>
                <a:satMod val="18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58000"/>
                <a:satMod val="150000"/>
              </a:schemeClr>
            </a:gs>
            <a:gs pos="72000">
              <a:schemeClr val="phClr">
                <a:tint val="90000"/>
                <a:satMod val="135000"/>
              </a:schemeClr>
            </a:gs>
            <a:gs pos="100000">
              <a:schemeClr val="phClr">
                <a:tint val="8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80000"/>
            </a:schemeClr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000000"/>
            </a:lightRig>
          </a:scene3d>
          <a:sp3d prstMaterial="matte">
            <a:bevelT w="63500" h="63500" prst="coolSlan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5000"/>
                <a:satMod val="400000"/>
              </a:schemeClr>
            </a:gs>
            <a:gs pos="20000">
              <a:schemeClr val="phClr">
                <a:tint val="80000"/>
                <a:satMod val="355000"/>
              </a:schemeClr>
            </a:gs>
            <a:gs pos="100000">
              <a:schemeClr val="phClr">
                <a:tint val="95000"/>
                <a:shade val="55000"/>
                <a:satMod val="355000"/>
              </a:schemeClr>
            </a:gs>
          </a:gsLst>
          <a:path path="circle">
            <a:fillToRect l="67500" t="35000" r="32500" b="65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0"/>
                <a:satMod val="120000"/>
              </a:schemeClr>
              <a:schemeClr val="phClr">
                <a:tint val="70000"/>
                <a:satMod val="250000"/>
              </a:schemeClr>
            </a:duotone>
          </a:blip>
          <a:tile tx="0" ty="0" sx="50000" sy="50000" flip="none" algn="t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Foundry</Template>
  <TotalTime>4909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Foundry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me</dc:creator>
  <cp:lastModifiedBy>user</cp:lastModifiedBy>
  <cp:revision>26</cp:revision>
  <dcterms:created xsi:type="dcterms:W3CDTF">2016-01-21T13:13:52Z</dcterms:created>
  <dcterms:modified xsi:type="dcterms:W3CDTF">2016-04-08T22:35:08Z</dcterms:modified>
</cp:coreProperties>
</file>

<file path=docProps/thumbnail.jpeg>
</file>