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00" autoAdjust="0"/>
  </p:normalViewPr>
  <p:slideViewPr>
    <p:cSldViewPr>
      <p:cViewPr varScale="1">
        <p:scale>
          <a:sx n="74" d="100"/>
          <a:sy n="74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fd-dennou.org/library/dcpam/dcpam5/dcpam5_latest/INSTALL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0. </a:t>
            </a:r>
            <a:r>
              <a:rPr lang="ja-JP" altLang="en-US" dirty="0" smtClean="0"/>
              <a:t>コンパイル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高橋芳幸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lang="zh-CN" altLang="en-US" sz="1600" dirty="0"/>
              <a:t>神戸大学大学院理学</a:t>
            </a:r>
            <a:r>
              <a:rPr lang="zh-CN" altLang="en-US" sz="1600" dirty="0" smtClean="0"/>
              <a:t>研究科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をコンパイルしよう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以下では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作業するディレクトリの絶対パスを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$EXPDIR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と表記する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(1) ~</a:t>
            </a:r>
            <a:r>
              <a:rPr kumimoji="1" lang="ja-JP" altLang="en-US" dirty="0" smtClean="0"/>
              <a:t>ソース解凍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実習する環境</a:t>
            </a:r>
            <a:r>
              <a:rPr lang="ja-JP" altLang="en-US" dirty="0" smtClean="0"/>
              <a:t>にログインしてください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DCPAM </a:t>
            </a:r>
            <a:r>
              <a:rPr lang="ja-JP" altLang="en-US" dirty="0" smtClean="0"/>
              <a:t>のソースをダウンロードしてください</a:t>
            </a:r>
            <a:r>
              <a:rPr lang="en-US" altLang="ja-JP" dirty="0" smtClean="0"/>
              <a:t>.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解凍してそのディレクトリに移動してください</a:t>
            </a:r>
            <a:r>
              <a:rPr lang="en-US" altLang="ja-JP" dirty="0" smtClean="0"/>
              <a:t>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7904" y="2276872"/>
            <a:ext cx="6722738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$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cd $EXPDIR</a:t>
            </a:r>
          </a:p>
          <a:p>
            <a:r>
              <a:rPr lang="en-US" altLang="ja-JP" sz="2800" dirty="0" smtClean="0"/>
              <a:t>$ </a:t>
            </a:r>
            <a:r>
              <a:rPr lang="en-US" altLang="ja-JP" sz="2800" dirty="0" err="1" smtClean="0"/>
              <a:t>wget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http://</a:t>
            </a:r>
            <a:r>
              <a:rPr lang="en-US" altLang="ja-JP" sz="2800" dirty="0" smtClean="0"/>
              <a:t>www.gfd-dennou.org/library/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en-US" altLang="ja-JP" sz="2800" dirty="0" err="1" smtClean="0"/>
              <a:t>dcpam</a:t>
            </a:r>
            <a:r>
              <a:rPr lang="en-US" altLang="ja-JP" sz="2800" dirty="0" smtClean="0"/>
              <a:t>/dcpam5/dcpam5-20160612.tgz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7904" y="4635133"/>
            <a:ext cx="5144357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tar </a:t>
            </a:r>
            <a:r>
              <a:rPr lang="en-US" altLang="ja-JP" sz="2800" dirty="0" err="1"/>
              <a:t>xvf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dcpam5-20160612.tgz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dcpam5-20160612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566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836613"/>
          </a:xfrm>
        </p:spPr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(2) </a:t>
            </a:r>
            <a:r>
              <a:rPr lang="en-US" altLang="ja-JP" dirty="0" smtClean="0"/>
              <a:t>~</a:t>
            </a:r>
            <a:r>
              <a:rPr kumimoji="1" lang="ja-JP" altLang="en-US" dirty="0" smtClean="0"/>
              <a:t>コンパイル</a:t>
            </a:r>
            <a:r>
              <a:rPr lang="en-US" altLang="ja-JP" dirty="0" smtClean="0"/>
              <a:t>&amp; make~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kumimoji="1" lang="ja-JP" altLang="en-US" dirty="0" smtClean="0"/>
              <a:t>各自 </a:t>
            </a:r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をコンパイルしてください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詳しくは </a:t>
            </a:r>
            <a:r>
              <a:rPr lang="en-US" altLang="ja-JP" dirty="0" smtClean="0"/>
              <a:t>DCPAM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インストール概要を参照</a:t>
            </a:r>
            <a:endParaRPr kumimoji="1" lang="en-US" altLang="ja-JP" dirty="0" smtClean="0"/>
          </a:p>
          <a:p>
            <a:pPr lvl="2"/>
            <a:r>
              <a:rPr lang="en-US" altLang="ja-JP" sz="1700" dirty="0" smtClean="0">
                <a:hlinkClick r:id="rId2"/>
              </a:rPr>
              <a:t>https</a:t>
            </a:r>
            <a:r>
              <a:rPr lang="en-US" altLang="ja-JP" sz="1700" dirty="0">
                <a:hlinkClick r:id="rId2"/>
              </a:rPr>
              <a:t>://</a:t>
            </a:r>
            <a:r>
              <a:rPr lang="en-US" altLang="ja-JP" sz="1700" dirty="0" smtClean="0">
                <a:hlinkClick r:id="rId2"/>
              </a:rPr>
              <a:t>www.gfd-dennou.org/library/dcpam/dcpam5/dcpam5_latest/INSTALL.htm</a:t>
            </a:r>
            <a:endParaRPr lang="en-US" altLang="ja-JP" sz="1700" dirty="0" smtClean="0"/>
          </a:p>
          <a:p>
            <a:r>
              <a:rPr kumimoji="1" lang="en-US" altLang="ja-JP" dirty="0" smtClean="0"/>
              <a:t>@ </a:t>
            </a:r>
            <a:r>
              <a:rPr kumimoji="1" lang="en-US" altLang="ja-JP" dirty="0" err="1" smtClean="0"/>
              <a:t>hamachi-itpass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今回は</a:t>
            </a:r>
            <a:r>
              <a:rPr lang="ja-JP" altLang="en-US" dirty="0" smtClean="0"/>
              <a:t>簡易コンパイルスクリプトを用います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以下</a:t>
            </a:r>
            <a:r>
              <a:rPr lang="ja-JP" altLang="en-US" dirty="0" smtClean="0"/>
              <a:t>のメッセージが出ると終了です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/>
              <a:t>You </a:t>
            </a:r>
            <a:r>
              <a:rPr kumimoji="1" lang="en-US" altLang="ja-JP" dirty="0" smtClean="0"/>
              <a:t>have successfully built dcpam5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3728" y="3645024"/>
            <a:ext cx="4371710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$ </a:t>
            </a:r>
            <a:r>
              <a:rPr lang="en-US" altLang="ja-JP" sz="2800" dirty="0" err="1" smtClean="0"/>
              <a:t>cp</a:t>
            </a:r>
            <a:r>
              <a:rPr lang="en-US" altLang="ja-JP" sz="2800" dirty="0" smtClean="0"/>
              <a:t> ~yot/compile-mpi.sh .</a:t>
            </a:r>
          </a:p>
          <a:p>
            <a:r>
              <a:rPr lang="en-US" altLang="ja-JP" sz="2800" dirty="0" smtClean="0"/>
              <a:t>$ </a:t>
            </a:r>
            <a:r>
              <a:rPr lang="en-US" altLang="ja-JP" sz="2800" dirty="0"/>
              <a:t>./</a:t>
            </a:r>
            <a:r>
              <a:rPr lang="en-US" altLang="ja-JP" sz="2800" dirty="0" smtClean="0"/>
              <a:t>complie-mpi.sh</a:t>
            </a:r>
          </a:p>
          <a:p>
            <a:r>
              <a:rPr kumimoji="1" lang="en-US" altLang="ja-JP" sz="2800" dirty="0" smtClean="0"/>
              <a:t>$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make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572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340</TotalTime>
  <Words>150</Words>
  <Application>Microsoft Office PowerPoint</Application>
  <PresentationFormat>画面に合わせる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GFD_Dennou_Club2.0</vt:lpstr>
      <vt:lpstr>DCPAM 実習 0. コンパイル</vt:lpstr>
      <vt:lpstr>はじめに</vt:lpstr>
      <vt:lpstr>コンパイル (1) ~ソース解凍~</vt:lpstr>
      <vt:lpstr>コンパイル (2) ~コンパイル&amp; make~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yot</cp:lastModifiedBy>
  <cp:revision>55</cp:revision>
  <dcterms:created xsi:type="dcterms:W3CDTF">2014-02-28T11:45:12Z</dcterms:created>
  <dcterms:modified xsi:type="dcterms:W3CDTF">2016-06-16T01:43:05Z</dcterms:modified>
</cp:coreProperties>
</file>